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E57F28-AE0C-4118-93B4-5080B65007C5}" v="1516" dt="2023-04-25T05:47:12.3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72" autoAdjust="0"/>
    <p:restoredTop sz="94660"/>
  </p:normalViewPr>
  <p:slideViewPr>
    <p:cSldViewPr snapToGrid="0">
      <p:cViewPr varScale="1">
        <p:scale>
          <a:sx n="67" d="100"/>
          <a:sy n="67" d="100"/>
        </p:scale>
        <p:origin x="4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gif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3D55F9-11A3-4523-8F38-6BA37933791A}" type="datetime1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70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4E757A-3EC2-4683-9080-1A460C37C843}" type="datetime1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330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23539" y="6324600"/>
            <a:ext cx="2560220" cy="365125"/>
          </a:xfrm>
        </p:spPr>
        <p:txBody>
          <a:bodyPr/>
          <a:lstStyle/>
          <a:p>
            <a:fld id="{5CC8096C-64ED-4153-A483-5C02E44AD5C3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267200" y="6319838"/>
            <a:ext cx="3982781" cy="365125"/>
          </a:xfrm>
        </p:spPr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433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28600" indent="-228600">
              <a:buFont typeface="Arial" panose="020B0604020202020204" pitchFamily="34" charset="0"/>
              <a:buChar char="•"/>
              <a:defRPr/>
            </a:lvl1pPr>
            <a:lvl2pPr marL="228600" indent="-228600">
              <a:buFont typeface="Arial" panose="020B0604020202020204" pitchFamily="34" charset="0"/>
              <a:buChar char="•"/>
              <a:defRPr/>
            </a:lvl2pPr>
            <a:lvl3pPr marL="228600" indent="-228600">
              <a:buFont typeface="Arial" panose="020B0604020202020204" pitchFamily="34" charset="0"/>
              <a:buChar char="•"/>
              <a:defRPr/>
            </a:lvl3pPr>
            <a:lvl4pPr marL="228600" indent="-228600">
              <a:buFont typeface="Arial" panose="020B0604020202020204" pitchFamily="34" charset="0"/>
              <a:buChar char="•"/>
              <a:defRPr/>
            </a:lvl4pPr>
            <a:lvl5pPr marL="228600" indent="-228600">
              <a:buFont typeface="Arial" panose="020B0604020202020204" pitchFamily="34" charset="0"/>
              <a:buChar char="•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B9D56B-6EBE-4E5F-99D9-2A3DBDF37D0A}" type="datetime1">
              <a:rPr lang="en-US" smtClean="0"/>
              <a:t>4/25/2023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36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709738"/>
            <a:ext cx="1089025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890250" cy="1500187"/>
          </a:xfrm>
        </p:spPr>
        <p:txBody>
          <a:bodyPr/>
          <a:lstStyle>
            <a:lvl1pPr marL="0" indent="0">
              <a:buNone/>
              <a:defRPr sz="2400">
                <a:solidFill>
                  <a:srgbClr val="FFFFFF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3F3CA-C7E3-432D-9282-18F13836509A}" type="datetime1">
              <a:rPr lang="en-US" smtClean="0"/>
              <a:t>4/25/2023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8040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5562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E9C62-1337-40B8-BA50-E9F4861DB4BC}" type="datetime1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26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0863"/>
            <a:ext cx="5157787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01975"/>
            <a:ext cx="5157787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0863"/>
            <a:ext cx="5183188" cy="1150937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101975"/>
            <a:ext cx="5183188" cy="3087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195EB-2DA3-4B24-8725-19BC22A7BE50}" type="datetime1">
              <a:rPr lang="en-US" smtClean="0"/>
              <a:t>4/25/2023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2494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E237E6-0076-4915-A5A8-B7C11FA4F374}" type="datetime1">
              <a:rPr lang="en-US" smtClean="0"/>
              <a:t>4/25/2023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881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5F58F-C0B5-422A-8E5A-6B99E5D80F0A}" type="datetime1">
              <a:rPr lang="en-US" smtClean="0"/>
              <a:t>4/25/2023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728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981200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5E655-9687-48DF-A33F-F8824CCCB5D1}" type="datetime1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4412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2209799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971800"/>
            <a:ext cx="3932237" cy="2897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7FD56A-AAB8-4544-A495-D0645413C9E3}" type="datetime1">
              <a:rPr lang="en-US" smtClean="0"/>
              <a:t>4/25/2023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A71338-8BA2-4C79-A6C5-5A8E30081D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331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Rectangle 114">
            <a:extLst>
              <a:ext uri="{FF2B5EF4-FFF2-40B4-BE49-F238E27FC236}">
                <a16:creationId xmlns:a16="http://schemas.microsoft.com/office/drawing/2014/main" id="{A4798C7F-C8CA-4799-BF37-3AB4642CDB66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87F0794B-55D3-4D2D-BDE7-4688ED321E42}"/>
              </a:ext>
            </a:extLst>
          </p:cNvPr>
          <p:cNvGrpSpPr/>
          <p:nvPr/>
        </p:nvGrpSpPr>
        <p:grpSpPr>
          <a:xfrm>
            <a:off x="-11413" y="0"/>
            <a:ext cx="12214827" cy="6858000"/>
            <a:chOff x="-6214" y="-1"/>
            <a:chExt cx="12214827" cy="6858000"/>
          </a:xfrm>
        </p:grpSpPr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</a:extLst>
            </p:cNvPr>
            <p:cNvCxnSpPr>
              <a:cxnSpLocks/>
            </p:cNvCxnSpPr>
            <p:nvPr/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</a:extLst>
            </p:cNvPr>
            <p:cNvCxnSpPr>
              <a:cxnSpLocks/>
            </p:cNvCxnSpPr>
            <p:nvPr/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</a:extLst>
            </p:cNvPr>
            <p:cNvCxnSpPr>
              <a:cxnSpLocks/>
            </p:cNvCxnSpPr>
            <p:nvPr/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</a:extLst>
            </p:cNvPr>
            <p:cNvCxnSpPr>
              <a:cxnSpLocks/>
            </p:cNvCxnSpPr>
            <p:nvPr/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</a:extLst>
            </p:cNvPr>
            <p:cNvCxnSpPr>
              <a:cxnSpLocks/>
            </p:cNvCxnSpPr>
            <p:nvPr/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</a:extLst>
            </p:cNvPr>
            <p:cNvCxnSpPr>
              <a:cxnSpLocks/>
            </p:cNvCxnSpPr>
            <p:nvPr/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</a:extLst>
            </p:cNvPr>
            <p:cNvCxnSpPr>
              <a:cxnSpLocks/>
            </p:cNvCxnSpPr>
            <p:nvPr/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</a:extLst>
            </p:cNvPr>
            <p:cNvCxnSpPr>
              <a:cxnSpLocks/>
            </p:cNvCxnSpPr>
            <p:nvPr/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</a:extLst>
            </p:cNvPr>
            <p:cNvCxnSpPr>
              <a:cxnSpLocks/>
            </p:cNvCxnSpPr>
            <p:nvPr/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</a:extLst>
            </p:cNvPr>
            <p:cNvCxnSpPr>
              <a:cxnSpLocks/>
            </p:cNvCxnSpPr>
            <p:nvPr/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</a:extLst>
            </p:cNvPr>
            <p:cNvCxnSpPr>
              <a:cxnSpLocks/>
            </p:cNvCxnSpPr>
            <p:nvPr/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</a:extLst>
            </p:cNvPr>
            <p:cNvCxnSpPr>
              <a:cxnSpLocks/>
            </p:cNvCxnSpPr>
            <p:nvPr/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</a:extLst>
            </p:cNvPr>
            <p:cNvCxnSpPr>
              <a:cxnSpLocks/>
            </p:cNvCxnSpPr>
            <p:nvPr/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</a:extLst>
            </p:cNvPr>
            <p:cNvCxnSpPr>
              <a:cxnSpLocks/>
            </p:cNvCxnSpPr>
            <p:nvPr/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</a:extLst>
            </p:cNvPr>
            <p:cNvCxnSpPr>
              <a:cxnSpLocks/>
            </p:cNvCxnSpPr>
            <p:nvPr/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</a:extLst>
            </p:cNvPr>
            <p:cNvCxnSpPr>
              <a:cxnSpLocks/>
            </p:cNvCxnSpPr>
            <p:nvPr/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9" name="Freeform: Shape 148">
            <a:extLst>
              <a:ext uri="{FF2B5EF4-FFF2-40B4-BE49-F238E27FC236}">
                <a16:creationId xmlns:a16="http://schemas.microsoft.com/office/drawing/2014/main" id="{216BB147-20D5-4D93-BDA5-1BC614D6A4B2}"/>
              </a:ext>
            </a:extLst>
          </p:cNvPr>
          <p:cNvSpPr/>
          <p:nvPr/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5125"/>
            <a:ext cx="1072293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72293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24600"/>
            <a:ext cx="25602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93BAB95-8DA7-460B-B00A-7037C8394FB0}" type="datetime1">
              <a:rPr lang="en-US" smtClean="0"/>
              <a:pPr/>
              <a:t>4/25/2023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200861" y="6319838"/>
            <a:ext cx="398278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Sample Footer Text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0806" y="6324600"/>
            <a:ext cx="7990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11A71338-8BA2-4C79-A6C5-5A8E30081D0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0A253F60-DE40-4508-A37A-61331DF1DD5D}"/>
              </a:ext>
            </a:extLst>
          </p:cNvPr>
          <p:cNvSpPr/>
          <p:nvPr/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6551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04" r:id="rId6"/>
    <p:sldLayoutId id="2147483700" r:id="rId7"/>
    <p:sldLayoutId id="2147483701" r:id="rId8"/>
    <p:sldLayoutId id="2147483702" r:id="rId9"/>
    <p:sldLayoutId id="2147483703" r:id="rId10"/>
    <p:sldLayoutId id="214748370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800" kern="1200">
          <a:solidFill>
            <a:srgbClr val="FFFFFF"/>
          </a:solidFill>
          <a:latin typeface="+mn-lt"/>
          <a:ea typeface="+mn-ea"/>
          <a:cs typeface="+mn-cs"/>
        </a:defRPr>
      </a:lvl1pPr>
      <a:lvl2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400" kern="1200">
          <a:solidFill>
            <a:srgbClr val="FFFFFF"/>
          </a:solidFill>
          <a:latin typeface="+mn-lt"/>
          <a:ea typeface="+mn-ea"/>
          <a:cs typeface="+mn-cs"/>
        </a:defRPr>
      </a:lvl2pPr>
      <a:lvl3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2000" kern="1200">
          <a:solidFill>
            <a:srgbClr val="FFFFFF"/>
          </a:solidFill>
          <a:latin typeface="+mn-lt"/>
          <a:ea typeface="+mn-ea"/>
          <a:cs typeface="+mn-cs"/>
        </a:defRPr>
      </a:lvl3pPr>
      <a:lvl4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4pPr>
      <a:lvl5pPr marL="2286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bg1"/>
        </a:buClr>
        <a:buSzPct val="75000"/>
        <a:buFont typeface="Arial" panose="020B0604020202020204" pitchFamily="34" charset="0"/>
        <a:buChar char="•"/>
        <a:defRPr sz="1800" kern="1200">
          <a:solidFill>
            <a:srgbClr val="FFFFFF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hebluediamondgallery.com/handwriting/c/cost.html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3" name="Rectangle 62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F8DD0EAF-BF73-48D8-A426-3085C4B88F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7" name="Right Triangle 66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3142" y="725467"/>
            <a:ext cx="5414255" cy="2784496"/>
          </a:xfrm>
        </p:spPr>
        <p:txBody>
          <a:bodyPr>
            <a:normAutofit/>
          </a:bodyPr>
          <a:lstStyle/>
          <a:p>
            <a:pPr algn="l"/>
            <a:r>
              <a:rPr lang="en-US" sz="3800" dirty="0">
                <a:solidFill>
                  <a:schemeClr val="tx2">
                    <a:alpha val="80000"/>
                  </a:schemeClr>
                </a:solidFill>
                <a:cs typeface="Calibri Light"/>
              </a:rPr>
              <a:t>Gotcha – A Serverless Demo App Providing Object Detection from Images</a:t>
            </a:r>
            <a:endParaRPr lang="en-US" sz="3800" dirty="0">
              <a:solidFill>
                <a:schemeClr val="tx2">
                  <a:alpha val="8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0715" y="6065787"/>
            <a:ext cx="5414255" cy="1560594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dirty="0">
                <a:solidFill>
                  <a:schemeClr val="tx2">
                    <a:alpha val="80000"/>
                  </a:schemeClr>
                </a:solidFill>
              </a:rPr>
              <a:t>Terry Xie from Team Pineapple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BFDA526D-0A30-E1E3-0BA4-73DF95BAF3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58" r="11633" b="-1"/>
          <a:stretch/>
        </p:blipFill>
        <p:spPr>
          <a:xfrm>
            <a:off x="6084873" y="-3440"/>
            <a:ext cx="6129950" cy="6861439"/>
          </a:xfrm>
          <a:custGeom>
            <a:avLst/>
            <a:gdLst/>
            <a:ahLst/>
            <a:cxnLst/>
            <a:rect l="l" t="t" r="r" b="b"/>
            <a:pathLst>
              <a:path w="6129950" h="6861439">
                <a:moveTo>
                  <a:pt x="1687527" y="0"/>
                </a:moveTo>
                <a:lnTo>
                  <a:pt x="6129950" y="0"/>
                </a:lnTo>
                <a:lnTo>
                  <a:pt x="6129950" y="6858000"/>
                </a:lnTo>
                <a:lnTo>
                  <a:pt x="5040333" y="6858000"/>
                </a:lnTo>
                <a:lnTo>
                  <a:pt x="5040333" y="6861439"/>
                </a:lnTo>
                <a:lnTo>
                  <a:pt x="272442" y="6861439"/>
                </a:lnTo>
                <a:lnTo>
                  <a:pt x="196402" y="6549696"/>
                </a:lnTo>
                <a:cubicBezTo>
                  <a:pt x="-517926" y="3427393"/>
                  <a:pt x="946083" y="3323532"/>
                  <a:pt x="946083" y="1"/>
                </a:cubicBezTo>
                <a:lnTo>
                  <a:pt x="1687527" y="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tangle 7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56" name="Group 9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0" name="Freeform: Shape 40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1" name="Freeform: Shape 42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62" name="Group 44">
            <a:extLst>
              <a:ext uri="{FF2B5EF4-FFF2-40B4-BE49-F238E27FC236}">
                <a16:creationId xmlns:a16="http://schemas.microsoft.com/office/drawing/2014/main" id="{CFB42397-759B-4110-90F9-11A099A04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CE16B93-748F-4AF3-90C6-D3EE861E7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1F2252F-DB74-4990-8E43-3B46EB31A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BBB0339-E325-46BB-A951-96F1A465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1A6F6B-EBF5-41B9-BDDB-AF519B8AD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2CB88A6-ABF0-4981-8112-89F17060A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207B5CF-3BA7-46DE-A98B-C46A77F21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DE055E6-5758-4FD1-A969-1AB1F47EE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B9E002-9254-431A-BEE3-BC744C6D4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5BB4EB4-8685-4464-8EAE-D44D7770B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3239F69-CDD7-49E2-9C2E-B56A6D009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6C507C8-734D-457D-A4EA-3C1F17BC8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139D922-20CB-41E9-B69E-FA643C51A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FE3C40B-0A70-4224-BC24-365327DC6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22999B0-1AA0-4D8B-BB3E-1BEAD972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9737CB6-048C-4FD9-9663-0D214A0A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F1A2328-0FD2-449E-A066-56A7D096A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3212297-7D47-455C-B574-D4A450A6B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F88725D-F086-42CF-A0A4-F335D03F9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EE97B27-B4E2-45AF-ACC9-5EC22DB7A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FADBC7B-7D04-4E57-9B78-3FC78B903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CD44BB5-3236-443E-BDD8-7E145E32D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85E742B-9320-4785-A94F-2CAE2855C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A42F567-7F15-4D7B-8F9C-5F8F6B283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9DAD4DF-0FE8-401C-AE04-738B80B25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2101394A-2A38-4F45-B5B6-A025C4B43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9D4873B-257C-4327-907C-082946921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5350388-C37B-41E0-8172-2F7D79DBB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DA0A053-52F2-4D51-BEB7-31B0A3CA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23551FA-C6B2-4251-A24C-021D7B64E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3" name="Group 75">
            <a:extLst>
              <a:ext uri="{FF2B5EF4-FFF2-40B4-BE49-F238E27FC236}">
                <a16:creationId xmlns:a16="http://schemas.microsoft.com/office/drawing/2014/main" id="{9A50F0F9-04C8-47E4-AF66-B3CAF8C81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017C593-7166-4110-8447-086A8A2DB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792CE38-231D-4EFB-BD1C-B0DFC4714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7902244-3120-4F1E-BCA7-C414F8CA5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C2A9BEC-6FBD-4C4E-9D8F-679710860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D05CAB2-3C3D-4649-A904-7115E0A40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79ECC96-BB36-4A8A-ACFC-0CDAC9A32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D6C3BBC2-CEC2-44E9-B82B-34488E7E3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373074D9-0CF2-46DC-8D7A-871B6FE4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573F54A-11A1-4A06-8130-294B4D5CEE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2F69BFB-91DF-4F4E-BE91-2D6805CD6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BA93DEE-828E-4AC5-A89A-B3FCC168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043F28B-A5B8-4573-89CC-A68E27A72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41EDE26-6F99-4FF5-A50B-255FEF1CA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C69229A-861A-4B33-A690-B89F20F21A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1FF5E2F-2AD1-485A-8981-8905C2357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2E9781F-DF28-41A8-8A6B-7DC5409F9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CDF5C52-5A30-4182-9FF7-118DB1BB6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C8008CF-A1BC-4A0E-B9A2-05FB501EB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DF1A43F-5E26-4631-8775-BC3BACEB1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8A5A284-AA4F-43C1-84B9-947642136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3BE54E-1FBA-4E64-982C-9CA2C0C48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7BA94A-1A8A-45C6-9B8F-AFEC955F1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5C6D3A0-6B84-4021-87FB-3179A711B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A87903E-EEC8-47F4-8730-06C5FD14B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8A92A2B-3460-4608-B3EA-4FFEAF83B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B0E1020-452C-4B7F-A1D2-BA8F1B83F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903CF7B-6947-4932-AD73-020495EDC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453FA51-CE2D-4B84-9F4F-3263D1BC4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327B132-AD8C-4732-93AA-C136586C2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64" name="Rectangle 106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65" name="Rectangle 108">
            <a:extLst>
              <a:ext uri="{FF2B5EF4-FFF2-40B4-BE49-F238E27FC236}">
                <a16:creationId xmlns:a16="http://schemas.microsoft.com/office/drawing/2014/main" id="{7F7C084A-330C-4243-AD92-F98B226F06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66" name="Freeform: Shape 110">
            <a:extLst>
              <a:ext uri="{FF2B5EF4-FFF2-40B4-BE49-F238E27FC236}">
                <a16:creationId xmlns:a16="http://schemas.microsoft.com/office/drawing/2014/main" id="{7F19A9C0-8335-4ABB-91B6-396031712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7" name="Right Triangle 112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Freeform: Shape 114">
            <a:extLst>
              <a:ext uri="{FF2B5EF4-FFF2-40B4-BE49-F238E27FC236}">
                <a16:creationId xmlns:a16="http://schemas.microsoft.com/office/drawing/2014/main" id="{3BA1208A-FAFD-4827-BF3E-A6B16CA01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69" name="Group 116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B2E36AE-E631-9492-2984-01ABCE4187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" y="-510556"/>
            <a:ext cx="10733204" cy="205921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2"/>
                </a:solidFill>
                <a:cs typeface="Posterama"/>
              </a:rPr>
              <a:t>Demo </a:t>
            </a:r>
            <a:br>
              <a:rPr lang="en-US" sz="5400" dirty="0">
                <a:solidFill>
                  <a:schemeClr val="tx2"/>
                </a:solidFill>
                <a:cs typeface="Posterama"/>
              </a:rPr>
            </a:br>
            <a:endParaRPr lang="en-US" sz="5400" dirty="0">
              <a:solidFill>
                <a:schemeClr val="tx2"/>
              </a:solidFill>
              <a:cs typeface="Posteram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20D63F-205B-FD1C-0CCB-A50DAFE83ABB}"/>
              </a:ext>
            </a:extLst>
          </p:cNvPr>
          <p:cNvSpPr txBox="1"/>
          <p:nvPr/>
        </p:nvSpPr>
        <p:spPr>
          <a:xfrm>
            <a:off x="2159665" y="171945"/>
            <a:ext cx="701223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dirty="0"/>
              <a:t>App front end: https://gotcha-dev.ga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58F6BB-3DB2-4A6A-BD8B-719689C151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3255" y="609599"/>
            <a:ext cx="10002132" cy="624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508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FB42397-759B-4110-90F9-11A099A04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CE16B93-748F-4AF3-90C6-D3EE861E7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1F2252F-DB74-4990-8E43-3B46EB31A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BBB0339-E325-46BB-A951-96F1A465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1A6F6B-EBF5-41B9-BDDB-AF519B8AD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2CB88A6-ABF0-4981-8112-89F17060A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207B5CF-3BA7-46DE-A98B-C46A77F21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DE055E6-5758-4FD1-A969-1AB1F47EE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B9E002-9254-431A-BEE3-BC744C6D4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5BB4EB4-8685-4464-8EAE-D44D7770B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3239F69-CDD7-49E2-9C2E-B56A6D009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6C507C8-734D-457D-A4EA-3C1F17BC8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139D922-20CB-41E9-B69E-FA643C51A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FE3C40B-0A70-4224-BC24-365327DC6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22999B0-1AA0-4D8B-BB3E-1BEAD972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9737CB6-048C-4FD9-9663-0D214A0A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F1A2328-0FD2-449E-A066-56A7D096A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3212297-7D47-455C-B574-D4A450A6B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F88725D-F086-42CF-A0A4-F335D03F9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EE97B27-B4E2-45AF-ACC9-5EC22DB7A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FADBC7B-7D04-4E57-9B78-3FC78B903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CD44BB5-3236-443E-BDD8-7E145E32D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85E742B-9320-4785-A94F-2CAE2855C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A42F567-7F15-4D7B-8F9C-5F8F6B283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9DAD4DF-0FE8-401C-AE04-738B80B25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2101394A-2A38-4F45-B5B6-A025C4B43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9D4873B-257C-4327-907C-082946921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5350388-C37B-41E0-8172-2F7D79DBB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DA0A053-52F2-4D51-BEB7-31B0A3CA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23551FA-C6B2-4251-A24C-021D7B64E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A50F0F9-04C8-47E4-AF66-B3CAF8C81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017C593-7166-4110-8447-086A8A2DB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792CE38-231D-4EFB-BD1C-B0DFC4714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7902244-3120-4F1E-BCA7-C414F8CA5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C2A9BEC-6FBD-4C4E-9D8F-679710860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D05CAB2-3C3D-4649-A904-7115E0A40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79ECC96-BB36-4A8A-ACFC-0CDAC9A32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D6C3BBC2-CEC2-44E9-B82B-34488E7E3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373074D9-0CF2-46DC-8D7A-871B6FE4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573F54A-11A1-4A06-8130-294B4D5CEE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2F69BFB-91DF-4F4E-BE91-2D6805CD6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BA93DEE-828E-4AC5-A89A-B3FCC168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043F28B-A5B8-4573-89CC-A68E27A72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41EDE26-6F99-4FF5-A50B-255FEF1CA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C69229A-861A-4B33-A690-B89F20F21A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1FF5E2F-2AD1-485A-8981-8905C2357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2E9781F-DF28-41A8-8A6B-7DC5409F9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CDF5C52-5A30-4182-9FF7-118DB1BB6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C8008CF-A1BC-4A0E-B9A2-05FB501EB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DF1A43F-5E26-4631-8775-BC3BACEB1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8A5A284-AA4F-43C1-84B9-947642136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3BE54E-1FBA-4E64-982C-9CA2C0C48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7BA94A-1A8A-45C6-9B8F-AFEC955F1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5C6D3A0-6B84-4021-87FB-3179A711B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A87903E-EEC8-47F4-8730-06C5FD14B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8A92A2B-3460-4608-B3EA-4FFEAF83B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B0E1020-452C-4B7F-A1D2-BA8F1B83F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903CF7B-6947-4932-AD73-020495EDC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453FA51-CE2D-4B84-9F4F-3263D1BC4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327B132-AD8C-4732-93AA-C136586C2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7F7C084A-330C-4243-AD92-F98B226F06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7F19A9C0-8335-4ABB-91B6-396031712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3BA1208A-FAFD-4827-BF3E-A6B16CA01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B83CB3-1F19-3B74-1673-908606842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13" y="-1098017"/>
            <a:ext cx="10733204" cy="27844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2"/>
                </a:solidFill>
                <a:cs typeface="Posterama"/>
              </a:rPr>
              <a:t>Architecture 3D</a:t>
            </a:r>
            <a:br>
              <a:rPr lang="en-US" sz="5400" dirty="0">
                <a:solidFill>
                  <a:schemeClr val="tx2"/>
                </a:solidFill>
                <a:cs typeface="Posterama"/>
              </a:rPr>
            </a:br>
            <a:endParaRPr lang="en-US" sz="5400" dirty="0">
              <a:solidFill>
                <a:schemeClr val="tx2"/>
              </a:solidFill>
            </a:endParaRPr>
          </a:p>
        </p:txBody>
      </p:sp>
      <p:pic>
        <p:nvPicPr>
          <p:cNvPr id="40" name="Picture 41" descr="Diagram&#10;&#10;Description automatically generated">
            <a:extLst>
              <a:ext uri="{FF2B5EF4-FFF2-40B4-BE49-F238E27FC236}">
                <a16:creationId xmlns:a16="http://schemas.microsoft.com/office/drawing/2014/main" id="{400314A7-689E-0C76-0DC1-D1B0CABFB7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42" r="90" b="9062"/>
          <a:stretch/>
        </p:blipFill>
        <p:spPr>
          <a:xfrm>
            <a:off x="1189823" y="977402"/>
            <a:ext cx="10060459" cy="5876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380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CFB42397-759B-4110-90F9-11A099A04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7CE16B93-748F-4AF3-90C6-D3EE861E7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A1F2252F-DB74-4990-8E43-3B46EB31A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BBB0339-E325-46BB-A951-96F1A465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121A6F6B-EBF5-41B9-BDDB-AF519B8AD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A2CB88A6-ABF0-4981-8112-89F17060A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5207B5CF-3BA7-46DE-A98B-C46A77F21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9DE055E6-5758-4FD1-A969-1AB1F47EE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15B9E002-9254-431A-BEE3-BC744C6D4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85BB4EB4-8685-4464-8EAE-D44D7770B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3239F69-CDD7-49E2-9C2E-B56A6D009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A6C507C8-734D-457D-A4EA-3C1F17BC8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9139D922-20CB-41E9-B69E-FA643C51A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FE3C40B-0A70-4224-BC24-365327DC6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422999B0-1AA0-4D8B-BB3E-1BEAD972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49737CB6-048C-4FD9-9663-0D214A0A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2F1A2328-0FD2-449E-A066-56A7D096A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63212297-7D47-455C-B574-D4A450A6B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4F88725D-F086-42CF-A0A4-F335D03F9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0EE97B27-B4E2-45AF-ACC9-5EC22DB7A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FADBC7B-7D04-4E57-9B78-3FC78B903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CCD44BB5-3236-443E-BDD8-7E145E32D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85E742B-9320-4785-A94F-2CAE2855C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8A42F567-7F15-4D7B-8F9C-5F8F6B283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69DAD4DF-0FE8-401C-AE04-738B80B25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>
              <a:extLst>
                <a:ext uri="{FF2B5EF4-FFF2-40B4-BE49-F238E27FC236}">
                  <a16:creationId xmlns:a16="http://schemas.microsoft.com/office/drawing/2014/main" id="{2101394A-2A38-4F45-B5B6-A025C4B43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79D4873B-257C-4327-907C-082946921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5350388-C37B-41E0-8172-2F7D79DBB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1DA0A053-52F2-4D51-BEB7-31B0A3CA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B23551FA-C6B2-4251-A24C-021D7B64E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9A50F0F9-04C8-47E4-AF66-B3CAF8C81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2017C593-7166-4110-8447-086A8A2DB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0792CE38-231D-4EFB-BD1C-B0DFC4714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37902244-3120-4F1E-BCA7-C414F8CA5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6C2A9BEC-6FBD-4C4E-9D8F-679710860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CD05CAB2-3C3D-4649-A904-7115E0A40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79ECC96-BB36-4A8A-ACFC-0CDAC9A32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D6C3BBC2-CEC2-44E9-B82B-34488E7E3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373074D9-0CF2-46DC-8D7A-871B6FE4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D573F54A-11A1-4A06-8130-294B4D5CEE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72F69BFB-91DF-4F4E-BE91-2D6805CD6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4BA93DEE-828E-4AC5-A89A-B3FCC168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2043F28B-A5B8-4573-89CC-A68E27A72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A41EDE26-6F99-4FF5-A50B-255FEF1CA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DC69229A-861A-4B33-A690-B89F20F21A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A1FF5E2F-2AD1-485A-8981-8905C2357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82E9781F-DF28-41A8-8A6B-7DC5409F9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CDF5C52-5A30-4182-9FF7-118DB1BB6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FC8008CF-A1BC-4A0E-B9A2-05FB501EB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2DF1A43F-5E26-4631-8775-BC3BACEB1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8A5A284-AA4F-43C1-84B9-947642136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3BE54E-1FBA-4E64-982C-9CA2C0C48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>
              <a:extLst>
                <a:ext uri="{FF2B5EF4-FFF2-40B4-BE49-F238E27FC236}">
                  <a16:creationId xmlns:a16="http://schemas.microsoft.com/office/drawing/2014/main" id="{7E7BA94A-1A8A-45C6-9B8F-AFEC955F1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55C6D3A0-6B84-4021-87FB-3179A711B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DA87903E-EEC8-47F4-8730-06C5FD14B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8A92A2B-3460-4608-B3EA-4FFEAF83B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B0E1020-452C-4B7F-A1D2-BA8F1B83F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6903CF7B-6947-4932-AD73-020495EDC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8453FA51-CE2D-4B84-9F4F-3263D1BC4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3327B132-AD8C-4732-93AA-C136586C2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107" name="Rectangle 106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7F7C084A-330C-4243-AD92-F98B226F06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1" name="Freeform: Shape 110">
            <a:extLst>
              <a:ext uri="{FF2B5EF4-FFF2-40B4-BE49-F238E27FC236}">
                <a16:creationId xmlns:a16="http://schemas.microsoft.com/office/drawing/2014/main" id="{7F19A9C0-8335-4ABB-91B6-3960317126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325" y="-1"/>
            <a:ext cx="1900796" cy="1487973"/>
          </a:xfrm>
          <a:custGeom>
            <a:avLst/>
            <a:gdLst>
              <a:gd name="connsiteX0" fmla="*/ 972945 w 1900796"/>
              <a:gd name="connsiteY0" fmla="*/ 0 h 1487973"/>
              <a:gd name="connsiteX1" fmla="*/ 1900796 w 1900796"/>
              <a:gd name="connsiteY1" fmla="*/ 0 h 1487973"/>
              <a:gd name="connsiteX2" fmla="*/ 1892752 w 1900796"/>
              <a:gd name="connsiteY2" fmla="*/ 21978 h 1487973"/>
              <a:gd name="connsiteX3" fmla="*/ 129456 w 1900796"/>
              <a:gd name="connsiteY3" fmla="*/ 1468215 h 1487973"/>
              <a:gd name="connsiteX4" fmla="*/ 0 w 1900796"/>
              <a:gd name="connsiteY4" fmla="*/ 1487973 h 1487973"/>
              <a:gd name="connsiteX5" fmla="*/ 0 w 1900796"/>
              <a:gd name="connsiteY5" fmla="*/ 656709 h 1487973"/>
              <a:gd name="connsiteX6" fmla="*/ 120652 w 1900796"/>
              <a:gd name="connsiteY6" fmla="*/ 625686 h 1487973"/>
              <a:gd name="connsiteX7" fmla="*/ 893935 w 1900796"/>
              <a:gd name="connsiteY7" fmla="*/ 105659 h 1487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796" h="1487973">
                <a:moveTo>
                  <a:pt x="972945" y="0"/>
                </a:moveTo>
                <a:lnTo>
                  <a:pt x="1900796" y="0"/>
                </a:lnTo>
                <a:lnTo>
                  <a:pt x="1892752" y="21978"/>
                </a:lnTo>
                <a:cubicBezTo>
                  <a:pt x="1582882" y="754592"/>
                  <a:pt x="926716" y="1305072"/>
                  <a:pt x="129456" y="1468215"/>
                </a:cubicBezTo>
                <a:lnTo>
                  <a:pt x="0" y="1487973"/>
                </a:lnTo>
                <a:lnTo>
                  <a:pt x="0" y="656709"/>
                </a:lnTo>
                <a:lnTo>
                  <a:pt x="120652" y="625686"/>
                </a:lnTo>
                <a:cubicBezTo>
                  <a:pt x="426975" y="530410"/>
                  <a:pt x="694570" y="347233"/>
                  <a:pt x="893935" y="105659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" name="Right Triangle 112">
            <a:extLst>
              <a:ext uri="{FF2B5EF4-FFF2-40B4-BE49-F238E27FC236}">
                <a16:creationId xmlns:a16="http://schemas.microsoft.com/office/drawing/2014/main" id="{7BCC6446-8462-4A63-9B6F-8F57EC40F6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65271" y="2673521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Freeform: Shape 114">
            <a:extLst>
              <a:ext uri="{FF2B5EF4-FFF2-40B4-BE49-F238E27FC236}">
                <a16:creationId xmlns:a16="http://schemas.microsoft.com/office/drawing/2014/main" id="{3BA1208A-FAFD-4827-BF3E-A6B16CA01D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78446" y="4912946"/>
            <a:ext cx="2010507" cy="1945055"/>
          </a:xfrm>
          <a:custGeom>
            <a:avLst/>
            <a:gdLst>
              <a:gd name="connsiteX0" fmla="*/ 2010507 w 2010507"/>
              <a:gd name="connsiteY0" fmla="*/ 0 h 1945055"/>
              <a:gd name="connsiteX1" fmla="*/ 2010507 w 2010507"/>
              <a:gd name="connsiteY1" fmla="*/ 834250 h 1945055"/>
              <a:gd name="connsiteX2" fmla="*/ 1918431 w 2010507"/>
              <a:gd name="connsiteY2" fmla="*/ 857925 h 1945055"/>
              <a:gd name="connsiteX3" fmla="*/ 846136 w 2010507"/>
              <a:gd name="connsiteY3" fmla="*/ 1930220 h 1945055"/>
              <a:gd name="connsiteX4" fmla="*/ 842322 w 2010507"/>
              <a:gd name="connsiteY4" fmla="*/ 1945055 h 1945055"/>
              <a:gd name="connsiteX5" fmla="*/ 0 w 2010507"/>
              <a:gd name="connsiteY5" fmla="*/ 1945055 h 1945055"/>
              <a:gd name="connsiteX6" fmla="*/ 3608 w 2010507"/>
              <a:gd name="connsiteY6" fmla="*/ 1921417 h 1945055"/>
              <a:gd name="connsiteX7" fmla="*/ 1909628 w 2010507"/>
              <a:gd name="connsiteY7" fmla="*/ 15396 h 1945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10507" h="1945055">
                <a:moveTo>
                  <a:pt x="2010507" y="0"/>
                </a:moveTo>
                <a:lnTo>
                  <a:pt x="2010507" y="834250"/>
                </a:lnTo>
                <a:lnTo>
                  <a:pt x="1918431" y="857925"/>
                </a:lnTo>
                <a:cubicBezTo>
                  <a:pt x="1407892" y="1016719"/>
                  <a:pt x="1004930" y="1419681"/>
                  <a:pt x="846136" y="1930220"/>
                </a:cubicBezTo>
                <a:lnTo>
                  <a:pt x="842322" y="1945055"/>
                </a:lnTo>
                <a:lnTo>
                  <a:pt x="0" y="1945055"/>
                </a:lnTo>
                <a:lnTo>
                  <a:pt x="3608" y="1921417"/>
                </a:lnTo>
                <a:cubicBezTo>
                  <a:pt x="199379" y="964705"/>
                  <a:pt x="952916" y="211168"/>
                  <a:pt x="1909628" y="15396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8118ECEF-CA6A-4CB6-BCA5-59B2DB40C4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CDC2A251-C28C-4A72-BAFF-511640FB2E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Straight Connector 118">
              <a:extLst>
                <a:ext uri="{FF2B5EF4-FFF2-40B4-BE49-F238E27FC236}">
                  <a16:creationId xmlns:a16="http://schemas.microsoft.com/office/drawing/2014/main" id="{DDDB2429-3E01-4CD5-998D-8F5716A098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1E26953B-4BE7-4AD0-B471-088DBB23D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>
              <a:extLst>
                <a:ext uri="{FF2B5EF4-FFF2-40B4-BE49-F238E27FC236}">
                  <a16:creationId xmlns:a16="http://schemas.microsoft.com/office/drawing/2014/main" id="{E9D9ED6D-9817-4272-9FEF-E674FBCCCC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8718C0DE-4596-4A70-AA4F-E678AC7FB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>
              <a:extLst>
                <a:ext uri="{FF2B5EF4-FFF2-40B4-BE49-F238E27FC236}">
                  <a16:creationId xmlns:a16="http://schemas.microsoft.com/office/drawing/2014/main" id="{D8B48095-74C2-4053-872D-D3F70910C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>
              <a:extLst>
                <a:ext uri="{FF2B5EF4-FFF2-40B4-BE49-F238E27FC236}">
                  <a16:creationId xmlns:a16="http://schemas.microsoft.com/office/drawing/2014/main" id="{6224D0B6-A4CB-4D98-A1DC-2770B95F9E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>
              <a:extLst>
                <a:ext uri="{FF2B5EF4-FFF2-40B4-BE49-F238E27FC236}">
                  <a16:creationId xmlns:a16="http://schemas.microsoft.com/office/drawing/2014/main" id="{CB39DE9C-23C1-4ABA-BD0D-B76BDC963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>
              <a:extLst>
                <a:ext uri="{FF2B5EF4-FFF2-40B4-BE49-F238E27FC236}">
                  <a16:creationId xmlns:a16="http://schemas.microsoft.com/office/drawing/2014/main" id="{19DDAAE0-966C-4350-8819-857CF524F3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BEE6C021-FBD3-42F3-9A9C-69C4E71989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F02961B9-65E1-4B12-AD98-9845BC3F43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B22ABFE0-D700-4FD9-9CC8-D138B29AB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46FFF1A3-B8BF-470C-9436-D5B7818535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198B6551-FF5D-49F5-8D3E-757AEC357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50F3BFE5-573C-42C0-94D5-E5513CCC5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357931AB-4B07-4E0E-B3E4-84E2452E0A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CC4789DB-7083-4597-9FC7-6336EA0BE3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9E0B4F1D-D11A-4023-BE6B-6679ABB2B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28633D7A-F6FC-418F-AD87-0EE148C1A0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A0FC8FCC-6F69-4802-995C-903AE44162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86ABFCE7-4796-4186-8EDC-DB6CE87BC7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>
              <a:extLst>
                <a:ext uri="{FF2B5EF4-FFF2-40B4-BE49-F238E27FC236}">
                  <a16:creationId xmlns:a16="http://schemas.microsoft.com/office/drawing/2014/main" id="{E1935BF2-A804-46BA-940A-DDAD7888F3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ED012DA9-8D67-483A-8071-2903F2E3B2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>
              <a:extLst>
                <a:ext uri="{FF2B5EF4-FFF2-40B4-BE49-F238E27FC236}">
                  <a16:creationId xmlns:a16="http://schemas.microsoft.com/office/drawing/2014/main" id="{109163DC-956E-44BE-B55A-E6C2C851DD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76CDE9FD-1880-483F-A039-BEB3AB0D37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38DDB23B-71E7-42A3-B055-5740EE14C5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37245B63-D771-461D-A625-4B49966D24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>
              <a:extLst>
                <a:ext uri="{FF2B5EF4-FFF2-40B4-BE49-F238E27FC236}">
                  <a16:creationId xmlns:a16="http://schemas.microsoft.com/office/drawing/2014/main" id="{CF1DF9FF-1F61-4B4F-8993-6897DE09C9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>
              <a:extLst>
                <a:ext uri="{FF2B5EF4-FFF2-40B4-BE49-F238E27FC236}">
                  <a16:creationId xmlns:a16="http://schemas.microsoft.com/office/drawing/2014/main" id="{4092F139-6734-46F3-B176-11741F1F7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EEF0559-E5A0-2ED8-6E4A-40E7875DD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214" y="-1949438"/>
            <a:ext cx="10733204" cy="27844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2"/>
                </a:solidFill>
                <a:cs typeface="Posterama"/>
              </a:rPr>
              <a:t>Architecture 2D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1C6D3851-C057-6CE8-2043-43C0D8CF98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134" y="880826"/>
            <a:ext cx="10532370" cy="596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20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9" name="Rectangle 258">
            <a:extLst>
              <a:ext uri="{FF2B5EF4-FFF2-40B4-BE49-F238E27FC236}">
                <a16:creationId xmlns:a16="http://schemas.microsoft.com/office/drawing/2014/main" id="{1C582B07-D0F0-4B6B-A5D9-D2F192CB3A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1" name="Rectangle 260">
            <a:extLst>
              <a:ext uri="{FF2B5EF4-FFF2-40B4-BE49-F238E27FC236}">
                <a16:creationId xmlns:a16="http://schemas.microsoft.com/office/drawing/2014/main" id="{90B4ACB0-2B52-48C2-9BC9-553BE7356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63" name="Right Triangle 262">
            <a:extLst>
              <a:ext uri="{FF2B5EF4-FFF2-40B4-BE49-F238E27FC236}">
                <a16:creationId xmlns:a16="http://schemas.microsoft.com/office/drawing/2014/main" id="{DA1A4301-6FFC-4C82-A1FA-7634D8CAA8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3500000">
            <a:off x="-296085" y="1566850"/>
            <a:ext cx="568289" cy="568289"/>
          </a:xfrm>
          <a:prstGeom prst="rtTriangle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5" name="Group 264">
            <a:extLst>
              <a:ext uri="{FF2B5EF4-FFF2-40B4-BE49-F238E27FC236}">
                <a16:creationId xmlns:a16="http://schemas.microsoft.com/office/drawing/2014/main" id="{8323DD1D-77DE-48B2-A0A0-626580153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14827" cy="6858000"/>
            <a:chOff x="-6214" y="-1"/>
            <a:chExt cx="12214827" cy="6858000"/>
          </a:xfrm>
        </p:grpSpPr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5C230063-C474-48F9-AD35-F649415C22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6251EB77-6139-46FD-BABC-8576465948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A8177B72-4955-469C-BAF0-E076263794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C09269C7-DB34-4A8C-BAC9-2496A058B8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FFA42117-D401-4236-8EAA-EC9095D4C6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6746B91E-6053-4974-B374-9D1B8FBD7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ED5DA8D3-12FB-4731-BDBC-93B6113D0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7D16B49A-4893-4729-87B8-9A0B8E592D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406D93EE-2329-4706-89C0-BB6C94A39A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3DC3E76F-2DB4-40DA-8C45-943861B17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F56318F6-E559-4DA6-95C0-D2BB10BA64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83243B57-CFAA-461A-AE56-A61CF60F3A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86AEACE9-7BE6-4FC5-9686-47F15ABA5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5DCAE5B4-5700-44A8-91DA-D8415FB04F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F2F9D9C9-D01B-4870-8B33-310D77DF5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905DDC7F-2142-41F1-B1E3-A37A0B6FD1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51B19576-1AA2-4552-8D7D-831B137814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C504D005-AC5D-4160-8184-5BB45CE004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DA540368-C5A6-4F28-A60E-763362A6E5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767B4722-C810-495C-BB11-45141E367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83B1706B-6FE4-44FB-B429-E59AE3B16D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>
              <a:extLst>
                <a:ext uri="{FF2B5EF4-FFF2-40B4-BE49-F238E27FC236}">
                  <a16:creationId xmlns:a16="http://schemas.microsoft.com/office/drawing/2014/main" id="{F9DD5DAD-1CA2-48BA-94BF-70B1AC2BB5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076A21FA-0159-4468-9737-BDBD342618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0870688F-0FB0-4A4A-9F90-7EAE14CAE2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Connector 289">
              <a:extLst>
                <a:ext uri="{FF2B5EF4-FFF2-40B4-BE49-F238E27FC236}">
                  <a16:creationId xmlns:a16="http://schemas.microsoft.com/office/drawing/2014/main" id="{8F7D7D25-8970-4DD6-A3D7-0D550BA85C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Connector 290">
              <a:extLst>
                <a:ext uri="{FF2B5EF4-FFF2-40B4-BE49-F238E27FC236}">
                  <a16:creationId xmlns:a16="http://schemas.microsoft.com/office/drawing/2014/main" id="{8B480E32-418E-4DE3-B6E7-2F803A2C75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2" name="Straight Connector 291">
              <a:extLst>
                <a:ext uri="{FF2B5EF4-FFF2-40B4-BE49-F238E27FC236}">
                  <a16:creationId xmlns:a16="http://schemas.microsoft.com/office/drawing/2014/main" id="{0985F833-A609-4B9C-A0D7-6DF88DB7B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3" name="Straight Connector 292">
              <a:extLst>
                <a:ext uri="{FF2B5EF4-FFF2-40B4-BE49-F238E27FC236}">
                  <a16:creationId xmlns:a16="http://schemas.microsoft.com/office/drawing/2014/main" id="{DAA9A587-B078-4028-A924-4A6DDDA2C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4" name="Straight Connector 293">
              <a:extLst>
                <a:ext uri="{FF2B5EF4-FFF2-40B4-BE49-F238E27FC236}">
                  <a16:creationId xmlns:a16="http://schemas.microsoft.com/office/drawing/2014/main" id="{1E2E5E8E-3025-4C93-9E63-9C47C5BBA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89697544-3FAD-25DA-9430-8E06567937E9}"/>
              </a:ext>
            </a:extLst>
          </p:cNvPr>
          <p:cNvSpPr txBox="1"/>
          <p:nvPr/>
        </p:nvSpPr>
        <p:spPr>
          <a:xfrm>
            <a:off x="-8466" y="1317498"/>
            <a:ext cx="6307665" cy="510076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>
              <a:spcAft>
                <a:spcPts val="600"/>
              </a:spcAft>
              <a:buClr>
                <a:schemeClr val="bg1"/>
              </a:buClr>
              <a:buSzPct val="75000"/>
            </a:pPr>
            <a:r>
              <a:rPr lang="en-US" sz="2000" dirty="0">
                <a:solidFill>
                  <a:schemeClr val="tx2"/>
                </a:solidFill>
              </a:rPr>
              <a:t>Route 53: 0.5$ per month for one Amazon Route 53 Hosted Zone.</a:t>
            </a:r>
          </a:p>
          <a:p>
            <a:pPr>
              <a:spcAft>
                <a:spcPts val="600"/>
              </a:spcAft>
              <a:buClr>
                <a:schemeClr val="bg1"/>
              </a:buClr>
              <a:buSzPct val="75000"/>
            </a:pPr>
            <a:r>
              <a:rPr lang="en-US" sz="2000" dirty="0">
                <a:solidFill>
                  <a:schemeClr val="tx2"/>
                </a:solidFill>
              </a:rPr>
              <a:t>AWS Lambda: 1,000,000 free requests per month with AWS free tier.</a:t>
            </a:r>
          </a:p>
          <a:p>
            <a:pPr>
              <a:spcAft>
                <a:spcPts val="600"/>
              </a:spcAft>
              <a:buClr>
                <a:schemeClr val="bg1"/>
              </a:buClr>
              <a:buSzPct val="75000"/>
            </a:pPr>
            <a:r>
              <a:rPr lang="en-US" sz="2000" dirty="0">
                <a:solidFill>
                  <a:schemeClr val="tx2"/>
                </a:solidFill>
              </a:rPr>
              <a:t>API Gateway: 1 million API calls received free per month with AWS free tier.</a:t>
            </a:r>
          </a:p>
          <a:p>
            <a:pPr>
              <a:spcAft>
                <a:spcPts val="600"/>
              </a:spcAft>
              <a:buClr>
                <a:schemeClr val="bg1"/>
              </a:buClr>
              <a:buSzPct val="75000"/>
            </a:pPr>
            <a:r>
              <a:rPr lang="en-US" sz="2000" dirty="0">
                <a:solidFill>
                  <a:schemeClr val="tx2"/>
                </a:solidFill>
              </a:rPr>
              <a:t>DynamoDB: Free 25 GB of storage and up to 200 million read/write requests per month with the AWS Free Tier.</a:t>
            </a:r>
          </a:p>
          <a:p>
            <a:pPr>
              <a:spcAft>
                <a:spcPts val="600"/>
              </a:spcAft>
              <a:buClr>
                <a:schemeClr val="bg1"/>
              </a:buClr>
              <a:buSzPct val="75000"/>
            </a:pPr>
            <a:r>
              <a:rPr lang="en-US" sz="2000" dirty="0">
                <a:solidFill>
                  <a:schemeClr val="tx2"/>
                </a:solidFill>
              </a:rPr>
              <a:t>The other services used should be free for certain quota with the AWS Free Tier too.</a:t>
            </a:r>
          </a:p>
          <a:p>
            <a:pPr>
              <a:spcAft>
                <a:spcPts val="600"/>
              </a:spcAft>
              <a:buClr>
                <a:schemeClr val="bg1"/>
              </a:buClr>
              <a:buSzPct val="75000"/>
            </a:pPr>
            <a:endParaRPr lang="en-US" sz="2000" dirty="0">
              <a:solidFill>
                <a:schemeClr val="tx2"/>
              </a:solidFill>
            </a:endParaRPr>
          </a:p>
        </p:txBody>
      </p:sp>
      <p:pic>
        <p:nvPicPr>
          <p:cNvPr id="3" name="Picture 3" descr="A picture containing icon&#10;&#10;Description automatically generated">
            <a:extLst>
              <a:ext uri="{FF2B5EF4-FFF2-40B4-BE49-F238E27FC236}">
                <a16:creationId xmlns:a16="http://schemas.microsoft.com/office/drawing/2014/main" id="{1C73EFCE-1355-B7C1-7242-3F0C136F8C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1308" r="21308" b="-1"/>
          <a:stretch/>
        </p:blipFill>
        <p:spPr>
          <a:xfrm>
            <a:off x="6309311" y="1"/>
            <a:ext cx="5899302" cy="6862230"/>
          </a:xfrm>
          <a:custGeom>
            <a:avLst/>
            <a:gdLst/>
            <a:ahLst/>
            <a:cxnLst/>
            <a:rect l="l" t="t" r="r" b="b"/>
            <a:pathLst>
              <a:path w="5923149" h="6857997">
                <a:moveTo>
                  <a:pt x="320173" y="0"/>
                </a:moveTo>
                <a:lnTo>
                  <a:pt x="5923149" y="0"/>
                </a:lnTo>
                <a:lnTo>
                  <a:pt x="5923149" y="6857997"/>
                </a:lnTo>
                <a:lnTo>
                  <a:pt x="1111789" y="6857997"/>
                </a:lnTo>
                <a:lnTo>
                  <a:pt x="1106562" y="6546368"/>
                </a:lnTo>
                <a:cubicBezTo>
                  <a:pt x="1000021" y="3425651"/>
                  <a:pt x="-688878" y="3321843"/>
                  <a:pt x="320173" y="0"/>
                </a:cubicBezTo>
                <a:close/>
              </a:path>
            </a:pathLst>
          </a:cu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1C5C870-E26A-E9CE-3C61-2C9F0046C460}"/>
              </a:ext>
            </a:extLst>
          </p:cNvPr>
          <p:cNvSpPr txBox="1"/>
          <p:nvPr/>
        </p:nvSpPr>
        <p:spPr>
          <a:xfrm>
            <a:off x="9575579" y="6657944"/>
            <a:ext cx="2616421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72C8B101-B541-4ED9-BD9D-F97A3A910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40070" y="-1981040"/>
            <a:ext cx="10733204" cy="278449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2"/>
                </a:solidFill>
                <a:cs typeface="Posterama"/>
              </a:rPr>
              <a:t>Cost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0597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Rectangle 150">
            <a:extLst>
              <a:ext uri="{FF2B5EF4-FFF2-40B4-BE49-F238E27FC236}">
                <a16:creationId xmlns:a16="http://schemas.microsoft.com/office/drawing/2014/main" id="{A4798C7F-C8CA-4799-BF37-3AB4642CDB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7162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grpSp>
        <p:nvGrpSpPr>
          <p:cNvPr id="291" name="Group 152">
            <a:extLst>
              <a:ext uri="{FF2B5EF4-FFF2-40B4-BE49-F238E27FC236}">
                <a16:creationId xmlns:a16="http://schemas.microsoft.com/office/drawing/2014/main" id="{87F0794B-55D3-4D2D-BDE7-4688ED321E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54" name="Straight Connector 153">
              <a:extLst>
                <a:ext uri="{FF2B5EF4-FFF2-40B4-BE49-F238E27FC236}">
                  <a16:creationId xmlns:a16="http://schemas.microsoft.com/office/drawing/2014/main" id="{BE4C795B-1813-4CC6-B03F-8DD130BEA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>
              <a:extLst>
                <a:ext uri="{FF2B5EF4-FFF2-40B4-BE49-F238E27FC236}">
                  <a16:creationId xmlns:a16="http://schemas.microsoft.com/office/drawing/2014/main" id="{E0F4C04D-5CD8-446B-BE3D-257172E6E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>
              <a:extLst>
                <a:ext uri="{FF2B5EF4-FFF2-40B4-BE49-F238E27FC236}">
                  <a16:creationId xmlns:a16="http://schemas.microsoft.com/office/drawing/2014/main" id="{FDDC802E-606F-4F39-84B6-90DF0FE544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>
              <a:extLst>
                <a:ext uri="{FF2B5EF4-FFF2-40B4-BE49-F238E27FC236}">
                  <a16:creationId xmlns:a16="http://schemas.microsoft.com/office/drawing/2014/main" id="{2C5B0C75-0136-4A39-9AB6-0F02C45278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C5ED2B52-3D40-46DE-8B54-99A4071578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18BCEC75-1B6B-45B2-8041-8D933FCF6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6A2FC789-056A-43CC-807E-4262CDC3E0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48C32FD3-76B0-40E7-89F2-E9C523210A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>
              <a:extLst>
                <a:ext uri="{FF2B5EF4-FFF2-40B4-BE49-F238E27FC236}">
                  <a16:creationId xmlns:a16="http://schemas.microsoft.com/office/drawing/2014/main" id="{B82E9447-8362-426C-840A-B6F2231F7B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2F141DC8-83CE-4C21-A5BA-E2FFF3D866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>
              <a:extLst>
                <a:ext uri="{FF2B5EF4-FFF2-40B4-BE49-F238E27FC236}">
                  <a16:creationId xmlns:a16="http://schemas.microsoft.com/office/drawing/2014/main" id="{512A697C-ECBC-40A9-AC69-BF96A34B91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D2E988AF-5EFB-43D3-B93F-6E4F41A2C9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>
              <a:extLst>
                <a:ext uri="{FF2B5EF4-FFF2-40B4-BE49-F238E27FC236}">
                  <a16:creationId xmlns:a16="http://schemas.microsoft.com/office/drawing/2014/main" id="{6B312C1B-AAE2-4A6D-ACC7-ABAA75D428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>
              <a:extLst>
                <a:ext uri="{FF2B5EF4-FFF2-40B4-BE49-F238E27FC236}">
                  <a16:creationId xmlns:a16="http://schemas.microsoft.com/office/drawing/2014/main" id="{57B96146-61DA-44D6-A9DF-6DB41FCF2D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6B33F93D-4439-46EE-97C4-9CECAAFDCF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5914B275-A3D7-4BA4-B8CB-E7657100F3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BD26EF3B-FBE7-4D57-8E01-553F50734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>
              <a:extLst>
                <a:ext uri="{FF2B5EF4-FFF2-40B4-BE49-F238E27FC236}">
                  <a16:creationId xmlns:a16="http://schemas.microsoft.com/office/drawing/2014/main" id="{6CC1E671-BA54-4B31-9A2E-8F50BC57A2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A836A704-3624-4ABF-9A67-0F52C2F3EF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>
              <a:extLst>
                <a:ext uri="{FF2B5EF4-FFF2-40B4-BE49-F238E27FC236}">
                  <a16:creationId xmlns:a16="http://schemas.microsoft.com/office/drawing/2014/main" id="{5FDC385D-BA34-481F-A991-A776E0B193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F1EF033A-D8FB-416B-AE51-4E098A27D6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17C17B48-F458-4E9B-9331-56FCDC5B6A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07E44A4B-D453-46F0-A83D-AF0B33D5C5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>
              <a:extLst>
                <a:ext uri="{FF2B5EF4-FFF2-40B4-BE49-F238E27FC236}">
                  <a16:creationId xmlns:a16="http://schemas.microsoft.com/office/drawing/2014/main" id="{346BEA9F-314B-440D-AE8D-21E1252EC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>
              <a:extLst>
                <a:ext uri="{FF2B5EF4-FFF2-40B4-BE49-F238E27FC236}">
                  <a16:creationId xmlns:a16="http://schemas.microsoft.com/office/drawing/2014/main" id="{F15EAFD0-4869-4612-ACDE-ABC703104E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>
              <a:extLst>
                <a:ext uri="{FF2B5EF4-FFF2-40B4-BE49-F238E27FC236}">
                  <a16:creationId xmlns:a16="http://schemas.microsoft.com/office/drawing/2014/main" id="{A0F26706-7F23-4FF0-9CAF-F3C4F47C11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>
              <a:extLst>
                <a:ext uri="{FF2B5EF4-FFF2-40B4-BE49-F238E27FC236}">
                  <a16:creationId xmlns:a16="http://schemas.microsoft.com/office/drawing/2014/main" id="{C0195A72-345A-4E88-8D71-14DB3D1B60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>
              <a:extLst>
                <a:ext uri="{FF2B5EF4-FFF2-40B4-BE49-F238E27FC236}">
                  <a16:creationId xmlns:a16="http://schemas.microsoft.com/office/drawing/2014/main" id="{0DBF51A6-A3BC-49FE-BB01-E899281177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>
              <a:extLst>
                <a:ext uri="{FF2B5EF4-FFF2-40B4-BE49-F238E27FC236}">
                  <a16:creationId xmlns:a16="http://schemas.microsoft.com/office/drawing/2014/main" id="{A78DF911-744C-419B-83DC-39F270BBF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2" name="Freeform: Shape 183">
            <a:extLst>
              <a:ext uri="{FF2B5EF4-FFF2-40B4-BE49-F238E27FC236}">
                <a16:creationId xmlns:a16="http://schemas.microsoft.com/office/drawing/2014/main" id="{216BB147-20D5-4D93-BDA5-1BC614D6A4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6214" y="5014716"/>
            <a:ext cx="2800124" cy="1843284"/>
          </a:xfrm>
          <a:custGeom>
            <a:avLst/>
            <a:gdLst>
              <a:gd name="connsiteX0" fmla="*/ 375358 w 2800124"/>
              <a:gd name="connsiteY0" fmla="*/ 0 h 1843284"/>
              <a:gd name="connsiteX1" fmla="*/ 2781298 w 2800124"/>
              <a:gd name="connsiteY1" fmla="*/ 1770066 h 1843284"/>
              <a:gd name="connsiteX2" fmla="*/ 2800124 w 2800124"/>
              <a:gd name="connsiteY2" fmla="*/ 1843284 h 1843284"/>
              <a:gd name="connsiteX3" fmla="*/ 1987869 w 2800124"/>
              <a:gd name="connsiteY3" fmla="*/ 1843284 h 1843284"/>
              <a:gd name="connsiteX4" fmla="*/ 1986195 w 2800124"/>
              <a:gd name="connsiteY4" fmla="*/ 1838711 h 1843284"/>
              <a:gd name="connsiteX5" fmla="*/ 375357 w 2800124"/>
              <a:gd name="connsiteY5" fmla="*/ 770976 h 1843284"/>
              <a:gd name="connsiteX6" fmla="*/ 23030 w 2800124"/>
              <a:gd name="connsiteY6" fmla="*/ 806494 h 1843284"/>
              <a:gd name="connsiteX7" fmla="*/ 0 w 2800124"/>
              <a:gd name="connsiteY7" fmla="*/ 812415 h 1843284"/>
              <a:gd name="connsiteX8" fmla="*/ 0 w 2800124"/>
              <a:gd name="connsiteY8" fmla="*/ 30983 h 1843284"/>
              <a:gd name="connsiteX9" fmla="*/ 117785 w 2800124"/>
              <a:gd name="connsiteY9" fmla="*/ 13007 h 1843284"/>
              <a:gd name="connsiteX10" fmla="*/ 375358 w 2800124"/>
              <a:gd name="connsiteY10" fmla="*/ 0 h 1843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800124" h="1843284">
                <a:moveTo>
                  <a:pt x="375358" y="0"/>
                </a:moveTo>
                <a:cubicBezTo>
                  <a:pt x="1505802" y="0"/>
                  <a:pt x="2462339" y="744579"/>
                  <a:pt x="2781298" y="1770066"/>
                </a:cubicBezTo>
                <a:lnTo>
                  <a:pt x="2800124" y="1843284"/>
                </a:lnTo>
                <a:lnTo>
                  <a:pt x="1987869" y="1843284"/>
                </a:lnTo>
                <a:lnTo>
                  <a:pt x="1986195" y="1838711"/>
                </a:lnTo>
                <a:cubicBezTo>
                  <a:pt x="1720801" y="1211248"/>
                  <a:pt x="1099494" y="770976"/>
                  <a:pt x="375357" y="770976"/>
                </a:cubicBezTo>
                <a:cubicBezTo>
                  <a:pt x="254668" y="770976"/>
                  <a:pt x="136835" y="783206"/>
                  <a:pt x="23030" y="806494"/>
                </a:cubicBezTo>
                <a:lnTo>
                  <a:pt x="0" y="812415"/>
                </a:lnTo>
                <a:lnTo>
                  <a:pt x="0" y="30983"/>
                </a:lnTo>
                <a:lnTo>
                  <a:pt x="117785" y="13007"/>
                </a:lnTo>
                <a:cubicBezTo>
                  <a:pt x="202473" y="4406"/>
                  <a:pt x="288401" y="0"/>
                  <a:pt x="375358" y="0"/>
                </a:cubicBezTo>
                <a:close/>
              </a:path>
            </a:pathLst>
          </a:custGeom>
          <a:solidFill>
            <a:schemeClr val="accent5">
              <a:lumMod val="7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3" name="Freeform: Shape 185">
            <a:extLst>
              <a:ext uri="{FF2B5EF4-FFF2-40B4-BE49-F238E27FC236}">
                <a16:creationId xmlns:a16="http://schemas.microsoft.com/office/drawing/2014/main" id="{0A253F60-DE40-4508-A37A-61331DF1D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9728" y="0"/>
            <a:ext cx="4209224" cy="1650549"/>
          </a:xfrm>
          <a:custGeom>
            <a:avLst/>
            <a:gdLst>
              <a:gd name="connsiteX0" fmla="*/ 0 w 4209224"/>
              <a:gd name="connsiteY0" fmla="*/ 0 h 1650549"/>
              <a:gd name="connsiteX1" fmla="*/ 846445 w 4209224"/>
              <a:gd name="connsiteY1" fmla="*/ 0 h 1650549"/>
              <a:gd name="connsiteX2" fmla="*/ 912542 w 4209224"/>
              <a:gd name="connsiteY2" fmla="*/ 108799 h 1650549"/>
              <a:gd name="connsiteX3" fmla="*/ 2362195 w 4209224"/>
              <a:gd name="connsiteY3" fmla="*/ 879573 h 1650549"/>
              <a:gd name="connsiteX4" fmla="*/ 3811848 w 4209224"/>
              <a:gd name="connsiteY4" fmla="*/ 108799 h 1650549"/>
              <a:gd name="connsiteX5" fmla="*/ 3877945 w 4209224"/>
              <a:gd name="connsiteY5" fmla="*/ 0 h 1650549"/>
              <a:gd name="connsiteX6" fmla="*/ 4209224 w 4209224"/>
              <a:gd name="connsiteY6" fmla="*/ 0 h 1650549"/>
              <a:gd name="connsiteX7" fmla="*/ 4209224 w 4209224"/>
              <a:gd name="connsiteY7" fmla="*/ 840421 h 1650549"/>
              <a:gd name="connsiteX8" fmla="*/ 4143538 w 4209224"/>
              <a:gd name="connsiteY8" fmla="*/ 912693 h 1650549"/>
              <a:gd name="connsiteX9" fmla="*/ 2362196 w 4209224"/>
              <a:gd name="connsiteY9" fmla="*/ 1650549 h 1650549"/>
              <a:gd name="connsiteX10" fmla="*/ 40969 w 4209224"/>
              <a:gd name="connsiteY10" fmla="*/ 111937 h 16505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09224" h="1650549">
                <a:moveTo>
                  <a:pt x="0" y="0"/>
                </a:moveTo>
                <a:lnTo>
                  <a:pt x="846445" y="0"/>
                </a:lnTo>
                <a:lnTo>
                  <a:pt x="912542" y="108799"/>
                </a:lnTo>
                <a:cubicBezTo>
                  <a:pt x="1226710" y="573829"/>
                  <a:pt x="1758748" y="879573"/>
                  <a:pt x="2362195" y="879573"/>
                </a:cubicBezTo>
                <a:cubicBezTo>
                  <a:pt x="2965642" y="879573"/>
                  <a:pt x="3497680" y="573829"/>
                  <a:pt x="3811848" y="108799"/>
                </a:cubicBezTo>
                <a:lnTo>
                  <a:pt x="3877945" y="0"/>
                </a:lnTo>
                <a:lnTo>
                  <a:pt x="4209224" y="0"/>
                </a:lnTo>
                <a:lnTo>
                  <a:pt x="4209224" y="840421"/>
                </a:lnTo>
                <a:lnTo>
                  <a:pt x="4143538" y="912693"/>
                </a:lnTo>
                <a:cubicBezTo>
                  <a:pt x="3687653" y="1368578"/>
                  <a:pt x="3057854" y="1650549"/>
                  <a:pt x="2362196" y="1650549"/>
                </a:cubicBezTo>
                <a:cubicBezTo>
                  <a:pt x="1318710" y="1650549"/>
                  <a:pt x="423404" y="1016115"/>
                  <a:pt x="40969" y="111937"/>
                </a:cubicBezTo>
                <a:close/>
              </a:path>
            </a:pathLst>
          </a:custGeom>
          <a:solidFill>
            <a:schemeClr val="accent5">
              <a:lumMod val="60000"/>
              <a:lumOff val="4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94" name="Group 187">
            <a:extLst>
              <a:ext uri="{FF2B5EF4-FFF2-40B4-BE49-F238E27FC236}">
                <a16:creationId xmlns:a16="http://schemas.microsoft.com/office/drawing/2014/main" id="{CFB42397-759B-4110-90F9-11A099A04F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7CE16B93-748F-4AF3-90C6-D3EE861E7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A1F2252F-DB74-4990-8E43-3B46EB31A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0BBB0339-E325-46BB-A951-96F1A4651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121A6F6B-EBF5-41B9-BDDB-AF519B8AD4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A2CB88A6-ABF0-4981-8112-89F17060A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5207B5CF-3BA7-46DE-A98B-C46A77F219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9DE055E6-5758-4FD1-A969-1AB1F47EE5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15B9E002-9254-431A-BEE3-BC744C6D4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85BB4EB4-8685-4464-8EAE-D44D7770B6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B3239F69-CDD7-49E2-9C2E-B56A6D009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A6C507C8-734D-457D-A4EA-3C1F17BC8C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9139D922-20CB-41E9-B69E-FA643C51A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5FE3C40B-0A70-4224-BC24-365327DC6C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422999B0-1AA0-4D8B-BB3E-1BEAD972B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49737CB6-048C-4FD9-9663-0D214A0A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2F1A2328-0FD2-449E-A066-56A7D096A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63212297-7D47-455C-B574-D4A450A6B9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4F88725D-F086-42CF-A0A4-F335D03F9E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0EE97B27-B4E2-45AF-ACC9-5EC22DB7A8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8FADBC7B-7D04-4E57-9B78-3FC78B9030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CCD44BB5-3236-443E-BDD8-7E145E32D6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385E742B-9320-4785-A94F-2CAE2855C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8A42F567-7F15-4D7B-8F9C-5F8F6B2832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69DAD4DF-0FE8-401C-AE04-738B80B258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2101394A-2A38-4F45-B5B6-A025C4B43F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Straight Connector 213">
              <a:extLst>
                <a:ext uri="{FF2B5EF4-FFF2-40B4-BE49-F238E27FC236}">
                  <a16:creationId xmlns:a16="http://schemas.microsoft.com/office/drawing/2014/main" id="{79D4873B-257C-4327-907C-0829469214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Straight Connector 214">
              <a:extLst>
                <a:ext uri="{FF2B5EF4-FFF2-40B4-BE49-F238E27FC236}">
                  <a16:creationId xmlns:a16="http://schemas.microsoft.com/office/drawing/2014/main" id="{D5350388-C37B-41E0-8172-2F7D79DBBA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>
              <a:extLst>
                <a:ext uri="{FF2B5EF4-FFF2-40B4-BE49-F238E27FC236}">
                  <a16:creationId xmlns:a16="http://schemas.microsoft.com/office/drawing/2014/main" id="{1DA0A053-52F2-4D51-BEB7-31B0A3CA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Straight Connector 216">
              <a:extLst>
                <a:ext uri="{FF2B5EF4-FFF2-40B4-BE49-F238E27FC236}">
                  <a16:creationId xmlns:a16="http://schemas.microsoft.com/office/drawing/2014/main" id="{B23551FA-C6B2-4251-A24C-021D7B64EA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5" name="Group 218">
            <a:extLst>
              <a:ext uri="{FF2B5EF4-FFF2-40B4-BE49-F238E27FC236}">
                <a16:creationId xmlns:a16="http://schemas.microsoft.com/office/drawing/2014/main" id="{9A50F0F9-04C8-47E4-AF66-B3CAF8C81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 userDrawn="1"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2017C593-7166-4110-8447-086A8A2DB9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0792CE38-231D-4EFB-BD1C-B0DFC4714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>
              <a:extLst>
                <a:ext uri="{FF2B5EF4-FFF2-40B4-BE49-F238E27FC236}">
                  <a16:creationId xmlns:a16="http://schemas.microsoft.com/office/drawing/2014/main" id="{37902244-3120-4F1E-BCA7-C414F8CA57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>
              <a:extLst>
                <a:ext uri="{FF2B5EF4-FFF2-40B4-BE49-F238E27FC236}">
                  <a16:creationId xmlns:a16="http://schemas.microsoft.com/office/drawing/2014/main" id="{6C2A9BEC-6FBD-4C4E-9D8F-6797108601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Straight Connector 223">
              <a:extLst>
                <a:ext uri="{FF2B5EF4-FFF2-40B4-BE49-F238E27FC236}">
                  <a16:creationId xmlns:a16="http://schemas.microsoft.com/office/drawing/2014/main" id="{CD05CAB2-3C3D-4649-A904-7115E0A40D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Straight Connector 224">
              <a:extLst>
                <a:ext uri="{FF2B5EF4-FFF2-40B4-BE49-F238E27FC236}">
                  <a16:creationId xmlns:a16="http://schemas.microsoft.com/office/drawing/2014/main" id="{479ECC96-BB36-4A8A-ACFC-0CDAC9A327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Straight Connector 225">
              <a:extLst>
                <a:ext uri="{FF2B5EF4-FFF2-40B4-BE49-F238E27FC236}">
                  <a16:creationId xmlns:a16="http://schemas.microsoft.com/office/drawing/2014/main" id="{D6C3BBC2-CEC2-44E9-B82B-34488E7E33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Straight Connector 226">
              <a:extLst>
                <a:ext uri="{FF2B5EF4-FFF2-40B4-BE49-F238E27FC236}">
                  <a16:creationId xmlns:a16="http://schemas.microsoft.com/office/drawing/2014/main" id="{373074D9-0CF2-46DC-8D7A-871B6FE41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Straight Connector 227">
              <a:extLst>
                <a:ext uri="{FF2B5EF4-FFF2-40B4-BE49-F238E27FC236}">
                  <a16:creationId xmlns:a16="http://schemas.microsoft.com/office/drawing/2014/main" id="{D573F54A-11A1-4A06-8130-294B4D5CEE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Straight Connector 228">
              <a:extLst>
                <a:ext uri="{FF2B5EF4-FFF2-40B4-BE49-F238E27FC236}">
                  <a16:creationId xmlns:a16="http://schemas.microsoft.com/office/drawing/2014/main" id="{72F69BFB-91DF-4F4E-BE91-2D6805CD6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>
              <a:extLst>
                <a:ext uri="{FF2B5EF4-FFF2-40B4-BE49-F238E27FC236}">
                  <a16:creationId xmlns:a16="http://schemas.microsoft.com/office/drawing/2014/main" id="{4BA93DEE-828E-4AC5-A89A-B3FCC168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>
              <a:extLst>
                <a:ext uri="{FF2B5EF4-FFF2-40B4-BE49-F238E27FC236}">
                  <a16:creationId xmlns:a16="http://schemas.microsoft.com/office/drawing/2014/main" id="{2043F28B-A5B8-4573-89CC-A68E27A72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>
              <a:extLst>
                <a:ext uri="{FF2B5EF4-FFF2-40B4-BE49-F238E27FC236}">
                  <a16:creationId xmlns:a16="http://schemas.microsoft.com/office/drawing/2014/main" id="{A41EDE26-6F99-4FF5-A50B-255FEF1CAC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>
              <a:extLst>
                <a:ext uri="{FF2B5EF4-FFF2-40B4-BE49-F238E27FC236}">
                  <a16:creationId xmlns:a16="http://schemas.microsoft.com/office/drawing/2014/main" id="{DC69229A-861A-4B33-A690-B89F20F21A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>
              <a:extLst>
                <a:ext uri="{FF2B5EF4-FFF2-40B4-BE49-F238E27FC236}">
                  <a16:creationId xmlns:a16="http://schemas.microsoft.com/office/drawing/2014/main" id="{A1FF5E2F-2AD1-485A-8981-8905C2357C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82E9781F-DF28-41A8-8A6B-7DC5409F9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ECDF5C52-5A30-4182-9FF7-118DB1BB6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FC8008CF-A1BC-4A0E-B9A2-05FB501EBD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2DF1A43F-5E26-4631-8775-BC3BACEB16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>
              <a:extLst>
                <a:ext uri="{FF2B5EF4-FFF2-40B4-BE49-F238E27FC236}">
                  <a16:creationId xmlns:a16="http://schemas.microsoft.com/office/drawing/2014/main" id="{08A5A284-AA4F-43C1-84B9-947642136B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Connector 239">
              <a:extLst>
                <a:ext uri="{FF2B5EF4-FFF2-40B4-BE49-F238E27FC236}">
                  <a16:creationId xmlns:a16="http://schemas.microsoft.com/office/drawing/2014/main" id="{5B3BE54E-1FBA-4E64-982C-9CA2C0C48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Straight Connector 240">
              <a:extLst>
                <a:ext uri="{FF2B5EF4-FFF2-40B4-BE49-F238E27FC236}">
                  <a16:creationId xmlns:a16="http://schemas.microsoft.com/office/drawing/2014/main" id="{7E7BA94A-1A8A-45C6-9B8F-AFEC955F1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Straight Connector 241">
              <a:extLst>
                <a:ext uri="{FF2B5EF4-FFF2-40B4-BE49-F238E27FC236}">
                  <a16:creationId xmlns:a16="http://schemas.microsoft.com/office/drawing/2014/main" id="{55C6D3A0-6B84-4021-87FB-3179A711B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Straight Connector 242">
              <a:extLst>
                <a:ext uri="{FF2B5EF4-FFF2-40B4-BE49-F238E27FC236}">
                  <a16:creationId xmlns:a16="http://schemas.microsoft.com/office/drawing/2014/main" id="{DA87903E-EEC8-47F4-8730-06C5FD14B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Straight Connector 243">
              <a:extLst>
                <a:ext uri="{FF2B5EF4-FFF2-40B4-BE49-F238E27FC236}">
                  <a16:creationId xmlns:a16="http://schemas.microsoft.com/office/drawing/2014/main" id="{A8A92A2B-3460-4608-B3EA-4FFEAF83B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Straight Connector 244">
              <a:extLst>
                <a:ext uri="{FF2B5EF4-FFF2-40B4-BE49-F238E27FC236}">
                  <a16:creationId xmlns:a16="http://schemas.microsoft.com/office/drawing/2014/main" id="{2B0E1020-452C-4B7F-A1D2-BA8F1B83FA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Straight Connector 245">
              <a:extLst>
                <a:ext uri="{FF2B5EF4-FFF2-40B4-BE49-F238E27FC236}">
                  <a16:creationId xmlns:a16="http://schemas.microsoft.com/office/drawing/2014/main" id="{6903CF7B-6947-4932-AD73-020495EDC0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Straight Connector 246">
              <a:extLst>
                <a:ext uri="{FF2B5EF4-FFF2-40B4-BE49-F238E27FC236}">
                  <a16:creationId xmlns:a16="http://schemas.microsoft.com/office/drawing/2014/main" id="{8453FA51-CE2D-4B84-9F4F-3263D1BC4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Straight Connector 247">
              <a:extLst>
                <a:ext uri="{FF2B5EF4-FFF2-40B4-BE49-F238E27FC236}">
                  <a16:creationId xmlns:a16="http://schemas.microsoft.com/office/drawing/2014/main" id="{3327B132-AD8C-4732-93AA-C136586C22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2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96" name="Rectangle 249">
            <a:extLst>
              <a:ext uri="{FF2B5EF4-FFF2-40B4-BE49-F238E27FC236}">
                <a16:creationId xmlns:a16="http://schemas.microsoft.com/office/drawing/2014/main" id="{BA6285CA-6AFA-4F27-AFB5-1B32CDE09B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97" name="Rectangle 251">
            <a:extLst>
              <a:ext uri="{FF2B5EF4-FFF2-40B4-BE49-F238E27FC236}">
                <a16:creationId xmlns:a16="http://schemas.microsoft.com/office/drawing/2014/main" id="{D690347A-6937-4F6D-93E3-D398D803DE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98" name="Right Triangle 253">
            <a:extLst>
              <a:ext uri="{FF2B5EF4-FFF2-40B4-BE49-F238E27FC236}">
                <a16:creationId xmlns:a16="http://schemas.microsoft.com/office/drawing/2014/main" id="{DE6FA2BA-220F-4070-A46C-D437A6D242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>
            <a:off x="5902647" y="-284144"/>
            <a:ext cx="568289" cy="568289"/>
          </a:xfrm>
          <a:prstGeom prst="rtTriangle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Freeform: Shape 255">
            <a:extLst>
              <a:ext uri="{FF2B5EF4-FFF2-40B4-BE49-F238E27FC236}">
                <a16:creationId xmlns:a16="http://schemas.microsoft.com/office/drawing/2014/main" id="{B18D2A95-840F-45DF-AD93-5FA412FCC7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65326" y="0"/>
            <a:ext cx="2323626" cy="3111267"/>
          </a:xfrm>
          <a:custGeom>
            <a:avLst/>
            <a:gdLst>
              <a:gd name="connsiteX0" fmla="*/ 94643 w 2323626"/>
              <a:gd name="connsiteY0" fmla="*/ 0 h 3111267"/>
              <a:gd name="connsiteX1" fmla="*/ 963280 w 2323626"/>
              <a:gd name="connsiteY1" fmla="*/ 0 h 3111267"/>
              <a:gd name="connsiteX2" fmla="*/ 947119 w 2323626"/>
              <a:gd name="connsiteY2" fmla="*/ 33549 h 3111267"/>
              <a:gd name="connsiteX3" fmla="*/ 818991 w 2323626"/>
              <a:gd name="connsiteY3" fmla="*/ 668189 h 3111267"/>
              <a:gd name="connsiteX4" fmla="*/ 2282726 w 2323626"/>
              <a:gd name="connsiteY4" fmla="*/ 2290209 h 3111267"/>
              <a:gd name="connsiteX5" fmla="*/ 2323626 w 2323626"/>
              <a:gd name="connsiteY5" fmla="*/ 2292275 h 3111267"/>
              <a:gd name="connsiteX6" fmla="*/ 2323626 w 2323626"/>
              <a:gd name="connsiteY6" fmla="*/ 3111267 h 3111267"/>
              <a:gd name="connsiteX7" fmla="*/ 2198990 w 2323626"/>
              <a:gd name="connsiteY7" fmla="*/ 3104973 h 3111267"/>
              <a:gd name="connsiteX8" fmla="*/ 0 w 2323626"/>
              <a:gd name="connsiteY8" fmla="*/ 668189 h 3111267"/>
              <a:gd name="connsiteX9" fmla="*/ 49764 w 2323626"/>
              <a:gd name="connsiteY9" fmla="*/ 174544 h 3111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23626" h="3111267">
                <a:moveTo>
                  <a:pt x="94643" y="0"/>
                </a:moveTo>
                <a:lnTo>
                  <a:pt x="963280" y="0"/>
                </a:lnTo>
                <a:lnTo>
                  <a:pt x="947119" y="33549"/>
                </a:lnTo>
                <a:cubicBezTo>
                  <a:pt x="864614" y="228612"/>
                  <a:pt x="818991" y="443073"/>
                  <a:pt x="818991" y="668189"/>
                </a:cubicBezTo>
                <a:cubicBezTo>
                  <a:pt x="818991" y="1512376"/>
                  <a:pt x="1460568" y="2206715"/>
                  <a:pt x="2282726" y="2290209"/>
                </a:cubicBezTo>
                <a:lnTo>
                  <a:pt x="2323626" y="2292275"/>
                </a:lnTo>
                <a:lnTo>
                  <a:pt x="2323626" y="3111267"/>
                </a:lnTo>
                <a:lnTo>
                  <a:pt x="2198990" y="3104973"/>
                </a:lnTo>
                <a:cubicBezTo>
                  <a:pt x="963850" y="2979538"/>
                  <a:pt x="0" y="1936423"/>
                  <a:pt x="0" y="668189"/>
                </a:cubicBezTo>
                <a:cubicBezTo>
                  <a:pt x="0" y="499091"/>
                  <a:pt x="17135" y="333996"/>
                  <a:pt x="49764" y="174544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0" name="Freeform: Shape 257">
            <a:extLst>
              <a:ext uri="{FF2B5EF4-FFF2-40B4-BE49-F238E27FC236}">
                <a16:creationId xmlns:a16="http://schemas.microsoft.com/office/drawing/2014/main" id="{F92A3F2D-F424-43A3-88B0-FB258A0C18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26085"/>
            <a:ext cx="2372980" cy="2023523"/>
          </a:xfrm>
          <a:custGeom>
            <a:avLst/>
            <a:gdLst>
              <a:gd name="connsiteX0" fmla="*/ 0 w 2372980"/>
              <a:gd name="connsiteY0" fmla="*/ 0 h 2023523"/>
              <a:gd name="connsiteX1" fmla="*/ 213128 w 2372980"/>
              <a:gd name="connsiteY1" fmla="*/ 10763 h 2023523"/>
              <a:gd name="connsiteX2" fmla="*/ 2362355 w 2372980"/>
              <a:gd name="connsiteY2" fmla="*/ 1953901 h 2023523"/>
              <a:gd name="connsiteX3" fmla="*/ 2372980 w 2372980"/>
              <a:gd name="connsiteY3" fmla="*/ 2023523 h 2023523"/>
              <a:gd name="connsiteX4" fmla="*/ 1535462 w 2372980"/>
              <a:gd name="connsiteY4" fmla="*/ 2023523 h 2023523"/>
              <a:gd name="connsiteX5" fmla="*/ 1519824 w 2372980"/>
              <a:gd name="connsiteY5" fmla="*/ 1962704 h 2023523"/>
              <a:gd name="connsiteX6" fmla="*/ 129390 w 2372980"/>
              <a:gd name="connsiteY6" fmla="*/ 825526 h 2023523"/>
              <a:gd name="connsiteX7" fmla="*/ 0 w 2372980"/>
              <a:gd name="connsiteY7" fmla="*/ 818992 h 20235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72980" h="2023523">
                <a:moveTo>
                  <a:pt x="0" y="0"/>
                </a:moveTo>
                <a:lnTo>
                  <a:pt x="213128" y="10763"/>
                </a:lnTo>
                <a:cubicBezTo>
                  <a:pt x="1283583" y="119473"/>
                  <a:pt x="2150269" y="917463"/>
                  <a:pt x="2362355" y="1953901"/>
                </a:cubicBezTo>
                <a:lnTo>
                  <a:pt x="2372980" y="2023523"/>
                </a:lnTo>
                <a:lnTo>
                  <a:pt x="1535462" y="2023523"/>
                </a:lnTo>
                <a:lnTo>
                  <a:pt x="1519824" y="1962704"/>
                </a:lnTo>
                <a:cubicBezTo>
                  <a:pt x="1329271" y="1350058"/>
                  <a:pt x="787117" y="892322"/>
                  <a:pt x="129390" y="825526"/>
                </a:cubicBezTo>
                <a:lnTo>
                  <a:pt x="0" y="818992"/>
                </a:lnTo>
                <a:close/>
              </a:path>
            </a:pathLst>
          </a:custGeom>
          <a:solidFill>
            <a:schemeClr val="accent6">
              <a:lumMod val="20000"/>
              <a:lumOff val="8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60" name="Group 259">
            <a:extLst>
              <a:ext uri="{FF2B5EF4-FFF2-40B4-BE49-F238E27FC236}">
                <a16:creationId xmlns:a16="http://schemas.microsoft.com/office/drawing/2014/main" id="{E8BBA9B4-EF00-4579-A73A-061C5F902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6214" y="-1"/>
            <a:ext cx="12214827" cy="6858000"/>
            <a:chOff x="-6214" y="-1"/>
            <a:chExt cx="12214827" cy="6858000"/>
          </a:xfrm>
        </p:grpSpPr>
        <p:cxnSp>
          <p:nvCxnSpPr>
            <p:cNvPr id="261" name="Straight Connector 260">
              <a:extLst>
                <a:ext uri="{FF2B5EF4-FFF2-40B4-BE49-F238E27FC236}">
                  <a16:creationId xmlns:a16="http://schemas.microsoft.com/office/drawing/2014/main" id="{2671F1C5-E931-49D9-9767-24576DE53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-6214" y="6686283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Straight Connector 261">
              <a:extLst>
                <a:ext uri="{FF2B5EF4-FFF2-40B4-BE49-F238E27FC236}">
                  <a16:creationId xmlns:a16="http://schemas.microsoft.com/office/drawing/2014/main" id="{6046BA41-68C0-40C2-BC53-B4CEE4497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Straight Connector 262">
              <a:extLst>
                <a:ext uri="{FF2B5EF4-FFF2-40B4-BE49-F238E27FC236}">
                  <a16:creationId xmlns:a16="http://schemas.microsoft.com/office/drawing/2014/main" id="{376E7620-A012-4D01-82AC-46D48B7ED0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9325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Connector 263">
              <a:extLst>
                <a:ext uri="{FF2B5EF4-FFF2-40B4-BE49-F238E27FC236}">
                  <a16:creationId xmlns:a16="http://schemas.microsoft.com/office/drawing/2014/main" id="{45B0D3EE-EC46-46BC-91C4-5DF8E23956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9252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Connector 264">
              <a:extLst>
                <a:ext uri="{FF2B5EF4-FFF2-40B4-BE49-F238E27FC236}">
                  <a16:creationId xmlns:a16="http://schemas.microsoft.com/office/drawing/2014/main" id="{C6B0B37E-E738-4DEC-9C41-BF6269C06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9196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Straight Connector 265">
              <a:extLst>
                <a:ext uri="{FF2B5EF4-FFF2-40B4-BE49-F238E27FC236}">
                  <a16:creationId xmlns:a16="http://schemas.microsoft.com/office/drawing/2014/main" id="{43AFB8B0-64A4-4D83-9BD8-9E66B562B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9140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266">
              <a:extLst>
                <a:ext uri="{FF2B5EF4-FFF2-40B4-BE49-F238E27FC236}">
                  <a16:creationId xmlns:a16="http://schemas.microsoft.com/office/drawing/2014/main" id="{ED476192-29F6-47CF-BCF9-7380667EE3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9084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Connector 267">
              <a:extLst>
                <a:ext uri="{FF2B5EF4-FFF2-40B4-BE49-F238E27FC236}">
                  <a16:creationId xmlns:a16="http://schemas.microsoft.com/office/drawing/2014/main" id="{E0DFCCF7-D983-4E21-9508-BD55CE628F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9028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Straight Connector 268">
              <a:extLst>
                <a:ext uri="{FF2B5EF4-FFF2-40B4-BE49-F238E27FC236}">
                  <a16:creationId xmlns:a16="http://schemas.microsoft.com/office/drawing/2014/main" id="{A5B9C6DA-F76E-45A2-8BB3-40FAF6D8CB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18971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Straight Connector 269">
              <a:extLst>
                <a:ext uri="{FF2B5EF4-FFF2-40B4-BE49-F238E27FC236}">
                  <a16:creationId xmlns:a16="http://schemas.microsoft.com/office/drawing/2014/main" id="{64210E6D-AADD-4805-A5EA-9A52D0D304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18915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Straight Connector 270">
              <a:extLst>
                <a:ext uri="{FF2B5EF4-FFF2-40B4-BE49-F238E27FC236}">
                  <a16:creationId xmlns:a16="http://schemas.microsoft.com/office/drawing/2014/main" id="{575DC64F-453E-4AEA-AE65-D99FAE789C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188594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Connector 271">
              <a:extLst>
                <a:ext uri="{FF2B5EF4-FFF2-40B4-BE49-F238E27FC236}">
                  <a16:creationId xmlns:a16="http://schemas.microsoft.com/office/drawing/2014/main" id="{8D802B56-7408-46D4-8EAA-BE6E22347E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8188032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Connector 272">
              <a:extLst>
                <a:ext uri="{FF2B5EF4-FFF2-40B4-BE49-F238E27FC236}">
                  <a16:creationId xmlns:a16="http://schemas.microsoft.com/office/drawing/2014/main" id="{51C2DD0F-4A07-4510-B9BC-EE4560F6D6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187470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Straight Connector 273">
              <a:extLst>
                <a:ext uri="{FF2B5EF4-FFF2-40B4-BE49-F238E27FC236}">
                  <a16:creationId xmlns:a16="http://schemas.microsoft.com/office/drawing/2014/main" id="{CD788BD1-17A6-41DE-9EFA-533C6D3D7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0186908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Straight Connector 274">
              <a:extLst>
                <a:ext uri="{FF2B5EF4-FFF2-40B4-BE49-F238E27FC236}">
                  <a16:creationId xmlns:a16="http://schemas.microsoft.com/office/drawing/2014/main" id="{49AC2388-5F15-4D60-B816-F7AC60F798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18634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Straight Connector 275">
              <a:extLst>
                <a:ext uri="{FF2B5EF4-FFF2-40B4-BE49-F238E27FC236}">
                  <a16:creationId xmlns:a16="http://schemas.microsoft.com/office/drawing/2014/main" id="{926E0780-8DF3-4637-8C1A-7A3E623B00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185786" y="-1"/>
              <a:ext cx="0" cy="685800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Straight Connector 276">
              <a:extLst>
                <a:ext uri="{FF2B5EF4-FFF2-40B4-BE49-F238E27FC236}">
                  <a16:creationId xmlns:a16="http://schemas.microsoft.com/office/drawing/2014/main" id="{59CE402E-8C2D-4EC6-A180-FBF8116EE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717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Straight Connector 277">
              <a:extLst>
                <a:ext uri="{FF2B5EF4-FFF2-40B4-BE49-F238E27FC236}">
                  <a16:creationId xmlns:a16="http://schemas.microsoft.com/office/drawing/2014/main" id="{65F8AC4E-9C7D-42D3-89A2-33C30FA518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72890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Straight Connector 278">
              <a:extLst>
                <a:ext uri="{FF2B5EF4-FFF2-40B4-BE49-F238E27FC236}">
                  <a16:creationId xmlns:a16="http://schemas.microsoft.com/office/drawing/2014/main" id="{77F715C8-AA23-4912-8669-61553682B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28609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Straight Connector 279">
              <a:extLst>
                <a:ext uri="{FF2B5EF4-FFF2-40B4-BE49-F238E27FC236}">
                  <a16:creationId xmlns:a16="http://schemas.microsoft.com/office/drawing/2014/main" id="{0F183C1D-030E-4775-9670-0936C809C9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184328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Straight Connector 280">
              <a:extLst>
                <a:ext uri="{FF2B5EF4-FFF2-40B4-BE49-F238E27FC236}">
                  <a16:creationId xmlns:a16="http://schemas.microsoft.com/office/drawing/2014/main" id="{670DC51B-15B9-4F37-9BF3-F4E762B92B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40047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281">
              <a:extLst>
                <a:ext uri="{FF2B5EF4-FFF2-40B4-BE49-F238E27FC236}">
                  <a16:creationId xmlns:a16="http://schemas.microsoft.com/office/drawing/2014/main" id="{33834603-F0EF-42F7-8341-C4BF2931DD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295766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Connector 282">
              <a:extLst>
                <a:ext uri="{FF2B5EF4-FFF2-40B4-BE49-F238E27FC236}">
                  <a16:creationId xmlns:a16="http://schemas.microsoft.com/office/drawing/2014/main" id="{83E31C74-18A8-4EB2-8034-B2BF4C20E8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351485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Straight Connector 283">
              <a:extLst>
                <a:ext uri="{FF2B5EF4-FFF2-40B4-BE49-F238E27FC236}">
                  <a16:creationId xmlns:a16="http://schemas.microsoft.com/office/drawing/2014/main" id="{63E618E4-2AD8-4E68-AEEE-8D11DC4D1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07204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Straight Connector 284">
              <a:extLst>
                <a:ext uri="{FF2B5EF4-FFF2-40B4-BE49-F238E27FC236}">
                  <a16:creationId xmlns:a16="http://schemas.microsoft.com/office/drawing/2014/main" id="{35CBF929-71E3-4CCC-A912-A0E1D135F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462923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Connector 285">
              <a:extLst>
                <a:ext uri="{FF2B5EF4-FFF2-40B4-BE49-F238E27FC236}">
                  <a16:creationId xmlns:a16="http://schemas.microsoft.com/office/drawing/2014/main" id="{2AB384EE-8795-4C64-B229-D57CB4BAD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18642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286">
              <a:extLst>
                <a:ext uri="{FF2B5EF4-FFF2-40B4-BE49-F238E27FC236}">
                  <a16:creationId xmlns:a16="http://schemas.microsoft.com/office/drawing/2014/main" id="{D10E8CCD-425C-4DCD-A08B-8947BAC17A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5743616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287">
              <a:extLst>
                <a:ext uri="{FF2B5EF4-FFF2-40B4-BE49-F238E27FC236}">
                  <a16:creationId xmlns:a16="http://schemas.microsoft.com/office/drawing/2014/main" id="{DEDFBB1E-CA08-43FD-9A7A-F1B29EFDB6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0" y="6857999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288">
              <a:extLst>
                <a:ext uri="{FF2B5EF4-FFF2-40B4-BE49-F238E27FC236}">
                  <a16:creationId xmlns:a16="http://schemas.microsoft.com/office/drawing/2014/main" id="{623D0689-9AC6-4F16-AFFD-D68F95A0E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6613" y="6248400"/>
              <a:ext cx="12192000" cy="0"/>
            </a:xfrm>
            <a:prstGeom prst="line">
              <a:avLst/>
            </a:prstGeom>
            <a:ln w="19050">
              <a:solidFill>
                <a:schemeClr val="accent2">
                  <a:alpha val="1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7E67225-D913-F075-A253-CD992555A2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142" y="-502200"/>
            <a:ext cx="10733204" cy="278449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2"/>
                </a:solidFill>
              </a:rPr>
              <a:t>Thank You</a:t>
            </a:r>
            <a:br>
              <a:rPr lang="en-US" sz="5400" dirty="0">
                <a:solidFill>
                  <a:schemeClr val="tx2"/>
                </a:solidFill>
              </a:rPr>
            </a:br>
            <a:endParaRPr lang="en-US" sz="5400" dirty="0">
              <a:solidFill>
                <a:schemeClr val="tx2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F82F80-30A7-B02C-3DCF-C9F6BF98B5CB}"/>
              </a:ext>
            </a:extLst>
          </p:cNvPr>
          <p:cNvSpPr txBox="1"/>
          <p:nvPr/>
        </p:nvSpPr>
        <p:spPr>
          <a:xfrm>
            <a:off x="826265" y="1652530"/>
            <a:ext cx="9795933" cy="501675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/>
              <a:t>Please feel free to make PR or ping me if you have any interests in practicing AWS services or adding more to the app!</a:t>
            </a:r>
          </a:p>
          <a:p>
            <a:endParaRPr lang="en-US" sz="2000" dirty="0"/>
          </a:p>
          <a:p>
            <a:r>
              <a:rPr lang="en-US" sz="2000" dirty="0"/>
              <a:t>Technologies currently used but are opened to more: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Front end: 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JavaScript, React, Redux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AWS lambda functions: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 err="1">
                <a:ea typeface="+mn-lt"/>
                <a:cs typeface="+mn-lt"/>
              </a:rPr>
              <a:t>NodeJs</a:t>
            </a:r>
            <a:r>
              <a:rPr lang="en-US" sz="2000" dirty="0">
                <a:ea typeface="+mn-lt"/>
                <a:cs typeface="+mn-lt"/>
              </a:rPr>
              <a:t> with </a:t>
            </a:r>
            <a:r>
              <a:rPr lang="en-US" sz="2000" dirty="0" err="1">
                <a:ea typeface="+mn-lt"/>
                <a:cs typeface="+mn-lt"/>
              </a:rPr>
              <a:t>Fastify</a:t>
            </a:r>
            <a:r>
              <a:rPr lang="en-US" sz="2000" dirty="0">
                <a:ea typeface="+mn-lt"/>
                <a:cs typeface="+mn-lt"/>
              </a:rPr>
              <a:t> framework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Messaging app: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Kotlin with Micronaut framework, Reactor, JMS etc.</a:t>
            </a:r>
          </a:p>
          <a:p>
            <a:pPr marL="285750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Object detection (based on YOLO https://pjreddie.com/darknet/yolo/):</a:t>
            </a:r>
          </a:p>
          <a:p>
            <a:pPr marL="742950" lvl="1" indent="-285750">
              <a:buFont typeface="Arial"/>
              <a:buChar char="•"/>
            </a:pPr>
            <a:r>
              <a:rPr lang="en-US" sz="2000" dirty="0">
                <a:ea typeface="+mn-lt"/>
                <a:cs typeface="+mn-lt"/>
              </a:rPr>
              <a:t>Python, </a:t>
            </a:r>
            <a:r>
              <a:rPr lang="en-US" sz="2000" dirty="0" err="1">
                <a:ea typeface="+mn-lt"/>
                <a:cs typeface="+mn-lt"/>
              </a:rPr>
              <a:t>Pytorch</a:t>
            </a:r>
            <a:endParaRPr lang="en-US" sz="2000" dirty="0">
              <a:ea typeface="+mn-lt"/>
              <a:cs typeface="+mn-lt"/>
            </a:endParaRPr>
          </a:p>
          <a:p>
            <a:endParaRPr lang="en-US" sz="2000" dirty="0">
              <a:ea typeface="+mn-lt"/>
              <a:cs typeface="+mn-lt"/>
            </a:endParaRPr>
          </a:p>
          <a:p>
            <a:r>
              <a:rPr lang="en-US" sz="2000" dirty="0">
                <a:ea typeface="+mn-lt"/>
                <a:cs typeface="+mn-lt"/>
              </a:rPr>
              <a:t>https://github.com/liang121900/gotcha-detection-rest</a:t>
            </a:r>
            <a:endParaRPr lang="en-US" sz="2000" dirty="0"/>
          </a:p>
          <a:p>
            <a:r>
              <a:rPr lang="en-US" sz="2000" dirty="0">
                <a:ea typeface="+mn-lt"/>
                <a:cs typeface="+mn-lt"/>
              </a:rPr>
              <a:t>https://github.com/liang121900/gotcha-ai-worker</a:t>
            </a:r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4635561"/>
      </p:ext>
    </p:extLst>
  </p:cSld>
  <p:clrMapOvr>
    <a:masterClrMapping/>
  </p:clrMapOvr>
</p:sld>
</file>

<file path=ppt/theme/theme1.xml><?xml version="1.0" encoding="utf-8"?>
<a:theme xmlns:a="http://schemas.openxmlformats.org/drawingml/2006/main" name="SineVTI">
  <a:themeElements>
    <a:clrScheme name="Custom 51">
      <a:dk1>
        <a:sysClr val="windowText" lastClr="000000"/>
      </a:dk1>
      <a:lt1>
        <a:sysClr val="window" lastClr="FFFFFF"/>
      </a:lt1>
      <a:dk2>
        <a:srgbClr val="12154E"/>
      </a:dk2>
      <a:lt2>
        <a:srgbClr val="EEEEEE"/>
      </a:lt2>
      <a:accent1>
        <a:srgbClr val="FD8686"/>
      </a:accent1>
      <a:accent2>
        <a:srgbClr val="B495C2"/>
      </a:accent2>
      <a:accent3>
        <a:srgbClr val="8F99BB"/>
      </a:accent3>
      <a:accent4>
        <a:srgbClr val="A3A3C1"/>
      </a:accent4>
      <a:accent5>
        <a:srgbClr val="7162FE"/>
      </a:accent5>
      <a:accent6>
        <a:srgbClr val="1EBE9B"/>
      </a:accent6>
      <a:hlink>
        <a:srgbClr val="EF08F7"/>
      </a:hlink>
      <a:folHlink>
        <a:srgbClr val="8477FE"/>
      </a:folHlink>
    </a:clrScheme>
    <a:fontScheme name="Custom 49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ineVTI" id="{8435B2A2-1BD5-4C05-93E5-3C5388B709E3}" vid="{0D704B13-63FE-4848-A298-6B7359B9565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</TotalTime>
  <Words>232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Avenir Next LT Pro</vt:lpstr>
      <vt:lpstr>Posterama</vt:lpstr>
      <vt:lpstr>SineVTI</vt:lpstr>
      <vt:lpstr>Gotcha – A Serverless Demo App Providing Object Detection from Images</vt:lpstr>
      <vt:lpstr>Demo  </vt:lpstr>
      <vt:lpstr>Architecture 3D </vt:lpstr>
      <vt:lpstr>Architecture 2D</vt:lpstr>
      <vt:lpstr>Cost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Terry Xie</cp:lastModifiedBy>
  <cp:revision>269</cp:revision>
  <dcterms:created xsi:type="dcterms:W3CDTF">2023-04-25T04:41:36Z</dcterms:created>
  <dcterms:modified xsi:type="dcterms:W3CDTF">2023-04-25T07:15:18Z</dcterms:modified>
</cp:coreProperties>
</file>

<file path=docProps/thumbnail.jpeg>
</file>